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99" r:id="rId1"/>
  </p:sldMasterIdLst>
  <p:notesMasterIdLst>
    <p:notesMasterId r:id="rId11"/>
  </p:notesMasterIdLst>
  <p:sldIdLst>
    <p:sldId id="257" r:id="rId2"/>
    <p:sldId id="258" r:id="rId3"/>
    <p:sldId id="259" r:id="rId4"/>
    <p:sldId id="260" r:id="rId5"/>
    <p:sldId id="261" r:id="rId6"/>
    <p:sldId id="262" r:id="rId7"/>
    <p:sldId id="263" r:id="rId8"/>
    <p:sldId id="264" r:id="rId9"/>
    <p:sldId id="28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132"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C0F8C0-CF95-4F78-AA9B-E0BAF16C4C4E}" type="datetimeFigureOut">
              <a:rPr lang="en-US" smtClean="0"/>
              <a:t>4/2/2025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F4F49E-0FFA-4732-879F-EB91B3B774B2}" type="slidenum">
              <a:rPr lang="en-US" smtClean="0"/>
              <a:t>‹#›</a:t>
            </a:fld>
            <a:endParaRPr lang="en-US"/>
          </a:p>
        </p:txBody>
      </p:sp>
    </p:spTree>
    <p:extLst>
      <p:ext uri="{BB962C8B-B14F-4D97-AF65-F5344CB8AC3E}">
        <p14:creationId xmlns:p14="http://schemas.microsoft.com/office/powerpoint/2010/main" val="1458720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CFE20A9B-1111-4323-8906-6F5FEB684B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4075" indent="-293115">
              <a:spcBef>
                <a:spcPct val="30000"/>
              </a:spcBef>
              <a:defRPr sz="1200">
                <a:solidFill>
                  <a:schemeClr val="tx1"/>
                </a:solidFill>
                <a:latin typeface="Arial" panose="020B0604020202020204" pitchFamily="34" charset="0"/>
              </a:defRPr>
            </a:lvl2pPr>
            <a:lvl3pPr marL="1175754" indent="-233833">
              <a:spcBef>
                <a:spcPct val="30000"/>
              </a:spcBef>
              <a:defRPr sz="1200">
                <a:solidFill>
                  <a:schemeClr val="tx1"/>
                </a:solidFill>
                <a:latin typeface="Arial" panose="020B0604020202020204" pitchFamily="34" charset="0"/>
              </a:defRPr>
            </a:lvl3pPr>
            <a:lvl4pPr marL="1646714" indent="-233833">
              <a:spcBef>
                <a:spcPct val="30000"/>
              </a:spcBef>
              <a:defRPr sz="1200">
                <a:solidFill>
                  <a:schemeClr val="tx1"/>
                </a:solidFill>
                <a:latin typeface="Arial" panose="020B0604020202020204" pitchFamily="34" charset="0"/>
              </a:defRPr>
            </a:lvl4pPr>
            <a:lvl5pPr marL="2116028" indent="-233833">
              <a:spcBef>
                <a:spcPct val="30000"/>
              </a:spcBef>
              <a:defRPr sz="1200">
                <a:solidFill>
                  <a:schemeClr val="tx1"/>
                </a:solidFill>
                <a:latin typeface="Arial" panose="020B0604020202020204" pitchFamily="34" charset="0"/>
              </a:defRPr>
            </a:lvl5pPr>
            <a:lvl6pPr marL="2590281" indent="-233833" eaLnBrk="0" fontAlgn="base" hangingPunct="0">
              <a:spcBef>
                <a:spcPct val="30000"/>
              </a:spcBef>
              <a:spcAft>
                <a:spcPct val="0"/>
              </a:spcAft>
              <a:defRPr sz="1200">
                <a:solidFill>
                  <a:schemeClr val="tx1"/>
                </a:solidFill>
                <a:latin typeface="Arial" panose="020B0604020202020204" pitchFamily="34" charset="0"/>
              </a:defRPr>
            </a:lvl6pPr>
            <a:lvl7pPr marL="3064535" indent="-233833" eaLnBrk="0" fontAlgn="base" hangingPunct="0">
              <a:spcBef>
                <a:spcPct val="30000"/>
              </a:spcBef>
              <a:spcAft>
                <a:spcPct val="0"/>
              </a:spcAft>
              <a:defRPr sz="1200">
                <a:solidFill>
                  <a:schemeClr val="tx1"/>
                </a:solidFill>
                <a:latin typeface="Arial" panose="020B0604020202020204" pitchFamily="34" charset="0"/>
              </a:defRPr>
            </a:lvl7pPr>
            <a:lvl8pPr marL="3538788" indent="-233833" eaLnBrk="0" fontAlgn="base" hangingPunct="0">
              <a:spcBef>
                <a:spcPct val="30000"/>
              </a:spcBef>
              <a:spcAft>
                <a:spcPct val="0"/>
              </a:spcAft>
              <a:defRPr sz="1200">
                <a:solidFill>
                  <a:schemeClr val="tx1"/>
                </a:solidFill>
                <a:latin typeface="Arial" panose="020B0604020202020204" pitchFamily="34" charset="0"/>
              </a:defRPr>
            </a:lvl8pPr>
            <a:lvl9pPr marL="4013042" indent="-23383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C6B178-A898-435E-A124-E388D74B24D5}" type="slidenum">
              <a:rPr lang="en-US" altLang="en-US" smtClean="0"/>
              <a:pPr>
                <a:spcBef>
                  <a:spcPct val="0"/>
                </a:spcBef>
              </a:pPr>
              <a:t>1</a:t>
            </a:fld>
            <a:endParaRPr lang="en-US" altLang="en-US"/>
          </a:p>
        </p:txBody>
      </p:sp>
      <p:sp>
        <p:nvSpPr>
          <p:cNvPr id="36867" name="Rectangle 2">
            <a:extLst>
              <a:ext uri="{FF2B5EF4-FFF2-40B4-BE49-F238E27FC236}">
                <a16:creationId xmlns:a16="http://schemas.microsoft.com/office/drawing/2014/main" id="{7EF68604-4E32-4156-825F-02DC8C7BD02C}"/>
              </a:ext>
            </a:extLst>
          </p:cNvPr>
          <p:cNvSpPr>
            <a:spLocks noGrp="1" noRot="1" noChangeAspect="1" noChangeArrowheads="1" noTextEdit="1"/>
          </p:cNvSpPr>
          <p:nvPr>
            <p:ph type="sldImg"/>
          </p:nvPr>
        </p:nvSpPr>
        <p:spPr>
          <a:xfrm>
            <a:off x="701675" y="798513"/>
            <a:ext cx="6400800" cy="3600450"/>
          </a:xfrm>
          <a:ln/>
        </p:spPr>
      </p:sp>
      <p:sp>
        <p:nvSpPr>
          <p:cNvPr id="36868" name="Rectangle 3">
            <a:extLst>
              <a:ext uri="{FF2B5EF4-FFF2-40B4-BE49-F238E27FC236}">
                <a16:creationId xmlns:a16="http://schemas.microsoft.com/office/drawing/2014/main" id="{539729BE-88D3-4DBF-A751-9D15399B7D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spcBef>
                <a:spcPts val="0"/>
              </a:spcBef>
              <a:spcAft>
                <a:spcPts val="0"/>
              </a:spcAft>
            </a:pPr>
            <a:endParaRPr lang="en-US" sz="1800" dirty="0">
              <a:solidFill>
                <a:srgbClr val="0E101A"/>
              </a:solidFill>
              <a:effectLst/>
              <a:latin typeface="Calibri"/>
              <a:ea typeface="Times New Roman" panose="02020603050405020304" pitchFamily="18" charset="0"/>
              <a:cs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CFE20A9B-1111-4323-8906-6F5FEB684B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4075" indent="-293115">
              <a:spcBef>
                <a:spcPct val="30000"/>
              </a:spcBef>
              <a:defRPr sz="1200">
                <a:solidFill>
                  <a:schemeClr val="tx1"/>
                </a:solidFill>
                <a:latin typeface="Arial" panose="020B0604020202020204" pitchFamily="34" charset="0"/>
              </a:defRPr>
            </a:lvl2pPr>
            <a:lvl3pPr marL="1175754" indent="-233833">
              <a:spcBef>
                <a:spcPct val="30000"/>
              </a:spcBef>
              <a:defRPr sz="1200">
                <a:solidFill>
                  <a:schemeClr val="tx1"/>
                </a:solidFill>
                <a:latin typeface="Arial" panose="020B0604020202020204" pitchFamily="34" charset="0"/>
              </a:defRPr>
            </a:lvl3pPr>
            <a:lvl4pPr marL="1646714" indent="-233833">
              <a:spcBef>
                <a:spcPct val="30000"/>
              </a:spcBef>
              <a:defRPr sz="1200">
                <a:solidFill>
                  <a:schemeClr val="tx1"/>
                </a:solidFill>
                <a:latin typeface="Arial" panose="020B0604020202020204" pitchFamily="34" charset="0"/>
              </a:defRPr>
            </a:lvl4pPr>
            <a:lvl5pPr marL="2116028" indent="-233833">
              <a:spcBef>
                <a:spcPct val="30000"/>
              </a:spcBef>
              <a:defRPr sz="1200">
                <a:solidFill>
                  <a:schemeClr val="tx1"/>
                </a:solidFill>
                <a:latin typeface="Arial" panose="020B0604020202020204" pitchFamily="34" charset="0"/>
              </a:defRPr>
            </a:lvl5pPr>
            <a:lvl6pPr marL="2590281" indent="-233833" eaLnBrk="0" fontAlgn="base" hangingPunct="0">
              <a:spcBef>
                <a:spcPct val="30000"/>
              </a:spcBef>
              <a:spcAft>
                <a:spcPct val="0"/>
              </a:spcAft>
              <a:defRPr sz="1200">
                <a:solidFill>
                  <a:schemeClr val="tx1"/>
                </a:solidFill>
                <a:latin typeface="Arial" panose="020B0604020202020204" pitchFamily="34" charset="0"/>
              </a:defRPr>
            </a:lvl6pPr>
            <a:lvl7pPr marL="3064535" indent="-233833" eaLnBrk="0" fontAlgn="base" hangingPunct="0">
              <a:spcBef>
                <a:spcPct val="30000"/>
              </a:spcBef>
              <a:spcAft>
                <a:spcPct val="0"/>
              </a:spcAft>
              <a:defRPr sz="1200">
                <a:solidFill>
                  <a:schemeClr val="tx1"/>
                </a:solidFill>
                <a:latin typeface="Arial" panose="020B0604020202020204" pitchFamily="34" charset="0"/>
              </a:defRPr>
            </a:lvl7pPr>
            <a:lvl8pPr marL="3538788" indent="-233833" eaLnBrk="0" fontAlgn="base" hangingPunct="0">
              <a:spcBef>
                <a:spcPct val="30000"/>
              </a:spcBef>
              <a:spcAft>
                <a:spcPct val="0"/>
              </a:spcAft>
              <a:defRPr sz="1200">
                <a:solidFill>
                  <a:schemeClr val="tx1"/>
                </a:solidFill>
                <a:latin typeface="Arial" panose="020B0604020202020204" pitchFamily="34" charset="0"/>
              </a:defRPr>
            </a:lvl8pPr>
            <a:lvl9pPr marL="4013042" indent="-23383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C6B178-A898-435E-A124-E388D74B24D5}" type="slidenum">
              <a:rPr lang="en-US" altLang="en-US" smtClean="0"/>
              <a:pPr>
                <a:spcBef>
                  <a:spcPct val="0"/>
                </a:spcBef>
              </a:pPr>
              <a:t>2</a:t>
            </a:fld>
            <a:endParaRPr lang="en-US" altLang="en-US"/>
          </a:p>
        </p:txBody>
      </p:sp>
      <p:sp>
        <p:nvSpPr>
          <p:cNvPr id="36867" name="Rectangle 2">
            <a:extLst>
              <a:ext uri="{FF2B5EF4-FFF2-40B4-BE49-F238E27FC236}">
                <a16:creationId xmlns:a16="http://schemas.microsoft.com/office/drawing/2014/main" id="{7EF68604-4E32-4156-825F-02DC8C7BD02C}"/>
              </a:ext>
            </a:extLst>
          </p:cNvPr>
          <p:cNvSpPr>
            <a:spLocks noGrp="1" noRot="1" noChangeAspect="1" noChangeArrowheads="1" noTextEdit="1"/>
          </p:cNvSpPr>
          <p:nvPr>
            <p:ph type="sldImg"/>
          </p:nvPr>
        </p:nvSpPr>
        <p:spPr>
          <a:xfrm>
            <a:off x="701675" y="798513"/>
            <a:ext cx="6400800" cy="3600450"/>
          </a:xfrm>
          <a:ln/>
        </p:spPr>
      </p:sp>
      <p:sp>
        <p:nvSpPr>
          <p:cNvPr id="36868" name="Rectangle 3">
            <a:extLst>
              <a:ext uri="{FF2B5EF4-FFF2-40B4-BE49-F238E27FC236}">
                <a16:creationId xmlns:a16="http://schemas.microsoft.com/office/drawing/2014/main" id="{539729BE-88D3-4DBF-A751-9D15399B7D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spcBef>
                <a:spcPts val="0"/>
              </a:spcBef>
              <a:spcAft>
                <a:spcPts val="0"/>
              </a:spcAft>
            </a:pPr>
            <a:endParaRPr lang="en-US" sz="1800" dirty="0">
              <a:solidFill>
                <a:srgbClr val="0E101A"/>
              </a:solidFill>
              <a:effectLst/>
              <a:latin typeface="Calibri"/>
              <a:ea typeface="Times New Roman" panose="02020603050405020304" pitchFamily="18" charset="0"/>
              <a:cs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9F639-FC93-1EB9-AD0A-EE3EEF1D5AE3}"/>
            </a:ext>
          </a:extLst>
        </p:cNvPr>
        <p:cNvGrpSpPr/>
        <p:nvPr/>
      </p:nvGrpSpPr>
      <p:grpSpPr>
        <a:xfrm>
          <a:off x="0" y="0"/>
          <a:ext cx="0" cy="0"/>
          <a:chOff x="0" y="0"/>
          <a:chExt cx="0" cy="0"/>
        </a:xfrm>
      </p:grpSpPr>
      <p:sp>
        <p:nvSpPr>
          <p:cNvPr id="36866" name="Rectangle 7">
            <a:extLst>
              <a:ext uri="{FF2B5EF4-FFF2-40B4-BE49-F238E27FC236}">
                <a16:creationId xmlns:a16="http://schemas.microsoft.com/office/drawing/2014/main" id="{0388AF8D-39B6-F7BD-D7CD-83FED75E8B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4075" indent="-293115">
              <a:spcBef>
                <a:spcPct val="30000"/>
              </a:spcBef>
              <a:defRPr sz="1200">
                <a:solidFill>
                  <a:schemeClr val="tx1"/>
                </a:solidFill>
                <a:latin typeface="Arial" panose="020B0604020202020204" pitchFamily="34" charset="0"/>
              </a:defRPr>
            </a:lvl2pPr>
            <a:lvl3pPr marL="1175754" indent="-233833">
              <a:spcBef>
                <a:spcPct val="30000"/>
              </a:spcBef>
              <a:defRPr sz="1200">
                <a:solidFill>
                  <a:schemeClr val="tx1"/>
                </a:solidFill>
                <a:latin typeface="Arial" panose="020B0604020202020204" pitchFamily="34" charset="0"/>
              </a:defRPr>
            </a:lvl3pPr>
            <a:lvl4pPr marL="1646714" indent="-233833">
              <a:spcBef>
                <a:spcPct val="30000"/>
              </a:spcBef>
              <a:defRPr sz="1200">
                <a:solidFill>
                  <a:schemeClr val="tx1"/>
                </a:solidFill>
                <a:latin typeface="Arial" panose="020B0604020202020204" pitchFamily="34" charset="0"/>
              </a:defRPr>
            </a:lvl4pPr>
            <a:lvl5pPr marL="2116028" indent="-233833">
              <a:spcBef>
                <a:spcPct val="30000"/>
              </a:spcBef>
              <a:defRPr sz="1200">
                <a:solidFill>
                  <a:schemeClr val="tx1"/>
                </a:solidFill>
                <a:latin typeface="Arial" panose="020B0604020202020204" pitchFamily="34" charset="0"/>
              </a:defRPr>
            </a:lvl5pPr>
            <a:lvl6pPr marL="2590281" indent="-233833" eaLnBrk="0" fontAlgn="base" hangingPunct="0">
              <a:spcBef>
                <a:spcPct val="30000"/>
              </a:spcBef>
              <a:spcAft>
                <a:spcPct val="0"/>
              </a:spcAft>
              <a:defRPr sz="1200">
                <a:solidFill>
                  <a:schemeClr val="tx1"/>
                </a:solidFill>
                <a:latin typeface="Arial" panose="020B0604020202020204" pitchFamily="34" charset="0"/>
              </a:defRPr>
            </a:lvl6pPr>
            <a:lvl7pPr marL="3064535" indent="-233833" eaLnBrk="0" fontAlgn="base" hangingPunct="0">
              <a:spcBef>
                <a:spcPct val="30000"/>
              </a:spcBef>
              <a:spcAft>
                <a:spcPct val="0"/>
              </a:spcAft>
              <a:defRPr sz="1200">
                <a:solidFill>
                  <a:schemeClr val="tx1"/>
                </a:solidFill>
                <a:latin typeface="Arial" panose="020B0604020202020204" pitchFamily="34" charset="0"/>
              </a:defRPr>
            </a:lvl7pPr>
            <a:lvl8pPr marL="3538788" indent="-233833" eaLnBrk="0" fontAlgn="base" hangingPunct="0">
              <a:spcBef>
                <a:spcPct val="30000"/>
              </a:spcBef>
              <a:spcAft>
                <a:spcPct val="0"/>
              </a:spcAft>
              <a:defRPr sz="1200">
                <a:solidFill>
                  <a:schemeClr val="tx1"/>
                </a:solidFill>
                <a:latin typeface="Arial" panose="020B0604020202020204" pitchFamily="34" charset="0"/>
              </a:defRPr>
            </a:lvl8pPr>
            <a:lvl9pPr marL="4013042" indent="-23383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C6B178-A898-435E-A124-E388D74B24D5}" type="slidenum">
              <a:rPr lang="en-US" altLang="en-US" smtClean="0"/>
              <a:pPr>
                <a:spcBef>
                  <a:spcPct val="0"/>
                </a:spcBef>
              </a:pPr>
              <a:t>3</a:t>
            </a:fld>
            <a:endParaRPr lang="en-US" altLang="en-US"/>
          </a:p>
        </p:txBody>
      </p:sp>
      <p:sp>
        <p:nvSpPr>
          <p:cNvPr id="36867" name="Rectangle 2">
            <a:extLst>
              <a:ext uri="{FF2B5EF4-FFF2-40B4-BE49-F238E27FC236}">
                <a16:creationId xmlns:a16="http://schemas.microsoft.com/office/drawing/2014/main" id="{25E21992-9296-0082-C46C-26952D0B1CAF}"/>
              </a:ext>
            </a:extLst>
          </p:cNvPr>
          <p:cNvSpPr>
            <a:spLocks noGrp="1" noRot="1" noChangeAspect="1" noChangeArrowheads="1" noTextEdit="1"/>
          </p:cNvSpPr>
          <p:nvPr>
            <p:ph type="sldImg"/>
          </p:nvPr>
        </p:nvSpPr>
        <p:spPr>
          <a:xfrm>
            <a:off x="701675" y="798513"/>
            <a:ext cx="6400800" cy="3600450"/>
          </a:xfrm>
          <a:ln/>
        </p:spPr>
      </p:sp>
      <p:sp>
        <p:nvSpPr>
          <p:cNvPr id="36868" name="Rectangle 3">
            <a:extLst>
              <a:ext uri="{FF2B5EF4-FFF2-40B4-BE49-F238E27FC236}">
                <a16:creationId xmlns:a16="http://schemas.microsoft.com/office/drawing/2014/main" id="{4247E8A0-E6B3-7BA0-4CA6-B387B6D7AF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spcBef>
                <a:spcPts val="0"/>
              </a:spcBef>
              <a:spcAft>
                <a:spcPts val="0"/>
              </a:spcAft>
            </a:pPr>
            <a:endParaRPr lang="en-US" sz="1800" dirty="0">
              <a:solidFill>
                <a:srgbClr val="0E101A"/>
              </a:solidFill>
              <a:effectLst/>
              <a:latin typeface="Calibri"/>
              <a:ea typeface="Times New Roman" panose="02020603050405020304" pitchFamily="18" charset="0"/>
              <a:cs typeface="Calibri"/>
            </a:endParaRPr>
          </a:p>
        </p:txBody>
      </p:sp>
    </p:spTree>
    <p:extLst>
      <p:ext uri="{BB962C8B-B14F-4D97-AF65-F5344CB8AC3E}">
        <p14:creationId xmlns:p14="http://schemas.microsoft.com/office/powerpoint/2010/main" val="1097362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1EE34-0655-D923-2025-F63ED2956CD5}"/>
            </a:ext>
          </a:extLst>
        </p:cNvPr>
        <p:cNvGrpSpPr/>
        <p:nvPr/>
      </p:nvGrpSpPr>
      <p:grpSpPr>
        <a:xfrm>
          <a:off x="0" y="0"/>
          <a:ext cx="0" cy="0"/>
          <a:chOff x="0" y="0"/>
          <a:chExt cx="0" cy="0"/>
        </a:xfrm>
      </p:grpSpPr>
      <p:sp>
        <p:nvSpPr>
          <p:cNvPr id="36866" name="Rectangle 7">
            <a:extLst>
              <a:ext uri="{FF2B5EF4-FFF2-40B4-BE49-F238E27FC236}">
                <a16:creationId xmlns:a16="http://schemas.microsoft.com/office/drawing/2014/main" id="{E0236A39-724A-A66D-57FF-343219E444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4075" indent="-293115">
              <a:spcBef>
                <a:spcPct val="30000"/>
              </a:spcBef>
              <a:defRPr sz="1200">
                <a:solidFill>
                  <a:schemeClr val="tx1"/>
                </a:solidFill>
                <a:latin typeface="Arial" panose="020B0604020202020204" pitchFamily="34" charset="0"/>
              </a:defRPr>
            </a:lvl2pPr>
            <a:lvl3pPr marL="1175754" indent="-233833">
              <a:spcBef>
                <a:spcPct val="30000"/>
              </a:spcBef>
              <a:defRPr sz="1200">
                <a:solidFill>
                  <a:schemeClr val="tx1"/>
                </a:solidFill>
                <a:latin typeface="Arial" panose="020B0604020202020204" pitchFamily="34" charset="0"/>
              </a:defRPr>
            </a:lvl3pPr>
            <a:lvl4pPr marL="1646714" indent="-233833">
              <a:spcBef>
                <a:spcPct val="30000"/>
              </a:spcBef>
              <a:defRPr sz="1200">
                <a:solidFill>
                  <a:schemeClr val="tx1"/>
                </a:solidFill>
                <a:latin typeface="Arial" panose="020B0604020202020204" pitchFamily="34" charset="0"/>
              </a:defRPr>
            </a:lvl4pPr>
            <a:lvl5pPr marL="2116028" indent="-233833">
              <a:spcBef>
                <a:spcPct val="30000"/>
              </a:spcBef>
              <a:defRPr sz="1200">
                <a:solidFill>
                  <a:schemeClr val="tx1"/>
                </a:solidFill>
                <a:latin typeface="Arial" panose="020B0604020202020204" pitchFamily="34" charset="0"/>
              </a:defRPr>
            </a:lvl5pPr>
            <a:lvl6pPr marL="2590281" indent="-233833" eaLnBrk="0" fontAlgn="base" hangingPunct="0">
              <a:spcBef>
                <a:spcPct val="30000"/>
              </a:spcBef>
              <a:spcAft>
                <a:spcPct val="0"/>
              </a:spcAft>
              <a:defRPr sz="1200">
                <a:solidFill>
                  <a:schemeClr val="tx1"/>
                </a:solidFill>
                <a:latin typeface="Arial" panose="020B0604020202020204" pitchFamily="34" charset="0"/>
              </a:defRPr>
            </a:lvl6pPr>
            <a:lvl7pPr marL="3064535" indent="-233833" eaLnBrk="0" fontAlgn="base" hangingPunct="0">
              <a:spcBef>
                <a:spcPct val="30000"/>
              </a:spcBef>
              <a:spcAft>
                <a:spcPct val="0"/>
              </a:spcAft>
              <a:defRPr sz="1200">
                <a:solidFill>
                  <a:schemeClr val="tx1"/>
                </a:solidFill>
                <a:latin typeface="Arial" panose="020B0604020202020204" pitchFamily="34" charset="0"/>
              </a:defRPr>
            </a:lvl7pPr>
            <a:lvl8pPr marL="3538788" indent="-233833" eaLnBrk="0" fontAlgn="base" hangingPunct="0">
              <a:spcBef>
                <a:spcPct val="30000"/>
              </a:spcBef>
              <a:spcAft>
                <a:spcPct val="0"/>
              </a:spcAft>
              <a:defRPr sz="1200">
                <a:solidFill>
                  <a:schemeClr val="tx1"/>
                </a:solidFill>
                <a:latin typeface="Arial" panose="020B0604020202020204" pitchFamily="34" charset="0"/>
              </a:defRPr>
            </a:lvl8pPr>
            <a:lvl9pPr marL="4013042" indent="-23383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C6B178-A898-435E-A124-E388D74B24D5}" type="slidenum">
              <a:rPr lang="en-US" altLang="en-US" smtClean="0"/>
              <a:pPr>
                <a:spcBef>
                  <a:spcPct val="0"/>
                </a:spcBef>
              </a:pPr>
              <a:t>4</a:t>
            </a:fld>
            <a:endParaRPr lang="en-US" altLang="en-US"/>
          </a:p>
        </p:txBody>
      </p:sp>
      <p:sp>
        <p:nvSpPr>
          <p:cNvPr id="36867" name="Rectangle 2">
            <a:extLst>
              <a:ext uri="{FF2B5EF4-FFF2-40B4-BE49-F238E27FC236}">
                <a16:creationId xmlns:a16="http://schemas.microsoft.com/office/drawing/2014/main" id="{75293ABB-B624-B975-1834-492C384CA4D4}"/>
              </a:ext>
            </a:extLst>
          </p:cNvPr>
          <p:cNvSpPr>
            <a:spLocks noGrp="1" noRot="1" noChangeAspect="1" noChangeArrowheads="1" noTextEdit="1"/>
          </p:cNvSpPr>
          <p:nvPr>
            <p:ph type="sldImg"/>
          </p:nvPr>
        </p:nvSpPr>
        <p:spPr>
          <a:xfrm>
            <a:off x="701675" y="798513"/>
            <a:ext cx="6400800" cy="3600450"/>
          </a:xfrm>
          <a:ln/>
        </p:spPr>
      </p:sp>
      <p:sp>
        <p:nvSpPr>
          <p:cNvPr id="36868" name="Rectangle 3">
            <a:extLst>
              <a:ext uri="{FF2B5EF4-FFF2-40B4-BE49-F238E27FC236}">
                <a16:creationId xmlns:a16="http://schemas.microsoft.com/office/drawing/2014/main" id="{B5F36247-2FC0-C68F-0910-358B99EF9F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spcBef>
                <a:spcPts val="0"/>
              </a:spcBef>
              <a:spcAft>
                <a:spcPts val="0"/>
              </a:spcAft>
            </a:pPr>
            <a:endParaRPr lang="en-US" sz="1800" dirty="0">
              <a:solidFill>
                <a:srgbClr val="0E101A"/>
              </a:solidFill>
              <a:effectLst/>
              <a:latin typeface="Calibri"/>
              <a:ea typeface="Times New Roman" panose="02020603050405020304" pitchFamily="18" charset="0"/>
              <a:cs typeface="Calibri"/>
            </a:endParaRPr>
          </a:p>
        </p:txBody>
      </p:sp>
    </p:spTree>
    <p:extLst>
      <p:ext uri="{BB962C8B-B14F-4D97-AF65-F5344CB8AC3E}">
        <p14:creationId xmlns:p14="http://schemas.microsoft.com/office/powerpoint/2010/main" val="3055287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7E94A-A2A5-33A2-46E5-3520CF95184B}"/>
            </a:ext>
          </a:extLst>
        </p:cNvPr>
        <p:cNvGrpSpPr/>
        <p:nvPr/>
      </p:nvGrpSpPr>
      <p:grpSpPr>
        <a:xfrm>
          <a:off x="0" y="0"/>
          <a:ext cx="0" cy="0"/>
          <a:chOff x="0" y="0"/>
          <a:chExt cx="0" cy="0"/>
        </a:xfrm>
      </p:grpSpPr>
      <p:sp>
        <p:nvSpPr>
          <p:cNvPr id="36866" name="Rectangle 7">
            <a:extLst>
              <a:ext uri="{FF2B5EF4-FFF2-40B4-BE49-F238E27FC236}">
                <a16:creationId xmlns:a16="http://schemas.microsoft.com/office/drawing/2014/main" id="{D0AA30C9-E0E1-BFB4-F587-077772A5A2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4075" indent="-293115">
              <a:spcBef>
                <a:spcPct val="30000"/>
              </a:spcBef>
              <a:defRPr sz="1200">
                <a:solidFill>
                  <a:schemeClr val="tx1"/>
                </a:solidFill>
                <a:latin typeface="Arial" panose="020B0604020202020204" pitchFamily="34" charset="0"/>
              </a:defRPr>
            </a:lvl2pPr>
            <a:lvl3pPr marL="1175754" indent="-233833">
              <a:spcBef>
                <a:spcPct val="30000"/>
              </a:spcBef>
              <a:defRPr sz="1200">
                <a:solidFill>
                  <a:schemeClr val="tx1"/>
                </a:solidFill>
                <a:latin typeface="Arial" panose="020B0604020202020204" pitchFamily="34" charset="0"/>
              </a:defRPr>
            </a:lvl3pPr>
            <a:lvl4pPr marL="1646714" indent="-233833">
              <a:spcBef>
                <a:spcPct val="30000"/>
              </a:spcBef>
              <a:defRPr sz="1200">
                <a:solidFill>
                  <a:schemeClr val="tx1"/>
                </a:solidFill>
                <a:latin typeface="Arial" panose="020B0604020202020204" pitchFamily="34" charset="0"/>
              </a:defRPr>
            </a:lvl4pPr>
            <a:lvl5pPr marL="2116028" indent="-233833">
              <a:spcBef>
                <a:spcPct val="30000"/>
              </a:spcBef>
              <a:defRPr sz="1200">
                <a:solidFill>
                  <a:schemeClr val="tx1"/>
                </a:solidFill>
                <a:latin typeface="Arial" panose="020B0604020202020204" pitchFamily="34" charset="0"/>
              </a:defRPr>
            </a:lvl5pPr>
            <a:lvl6pPr marL="2590281" indent="-233833" eaLnBrk="0" fontAlgn="base" hangingPunct="0">
              <a:spcBef>
                <a:spcPct val="30000"/>
              </a:spcBef>
              <a:spcAft>
                <a:spcPct val="0"/>
              </a:spcAft>
              <a:defRPr sz="1200">
                <a:solidFill>
                  <a:schemeClr val="tx1"/>
                </a:solidFill>
                <a:latin typeface="Arial" panose="020B0604020202020204" pitchFamily="34" charset="0"/>
              </a:defRPr>
            </a:lvl6pPr>
            <a:lvl7pPr marL="3064535" indent="-233833" eaLnBrk="0" fontAlgn="base" hangingPunct="0">
              <a:spcBef>
                <a:spcPct val="30000"/>
              </a:spcBef>
              <a:spcAft>
                <a:spcPct val="0"/>
              </a:spcAft>
              <a:defRPr sz="1200">
                <a:solidFill>
                  <a:schemeClr val="tx1"/>
                </a:solidFill>
                <a:latin typeface="Arial" panose="020B0604020202020204" pitchFamily="34" charset="0"/>
              </a:defRPr>
            </a:lvl7pPr>
            <a:lvl8pPr marL="3538788" indent="-233833" eaLnBrk="0" fontAlgn="base" hangingPunct="0">
              <a:spcBef>
                <a:spcPct val="30000"/>
              </a:spcBef>
              <a:spcAft>
                <a:spcPct val="0"/>
              </a:spcAft>
              <a:defRPr sz="1200">
                <a:solidFill>
                  <a:schemeClr val="tx1"/>
                </a:solidFill>
                <a:latin typeface="Arial" panose="020B0604020202020204" pitchFamily="34" charset="0"/>
              </a:defRPr>
            </a:lvl8pPr>
            <a:lvl9pPr marL="4013042" indent="-23383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C6B178-A898-435E-A124-E388D74B24D5}" type="slidenum">
              <a:rPr lang="en-US" altLang="en-US" smtClean="0"/>
              <a:pPr>
                <a:spcBef>
                  <a:spcPct val="0"/>
                </a:spcBef>
              </a:pPr>
              <a:t>5</a:t>
            </a:fld>
            <a:endParaRPr lang="en-US" altLang="en-US"/>
          </a:p>
        </p:txBody>
      </p:sp>
      <p:sp>
        <p:nvSpPr>
          <p:cNvPr id="36867" name="Rectangle 2">
            <a:extLst>
              <a:ext uri="{FF2B5EF4-FFF2-40B4-BE49-F238E27FC236}">
                <a16:creationId xmlns:a16="http://schemas.microsoft.com/office/drawing/2014/main" id="{3A4D10B9-6E20-1AA9-4D8D-DDDAE9638B94}"/>
              </a:ext>
            </a:extLst>
          </p:cNvPr>
          <p:cNvSpPr>
            <a:spLocks noGrp="1" noRot="1" noChangeAspect="1" noChangeArrowheads="1" noTextEdit="1"/>
          </p:cNvSpPr>
          <p:nvPr>
            <p:ph type="sldImg"/>
          </p:nvPr>
        </p:nvSpPr>
        <p:spPr>
          <a:xfrm>
            <a:off x="701675" y="798513"/>
            <a:ext cx="6400800" cy="3600450"/>
          </a:xfrm>
          <a:ln/>
        </p:spPr>
      </p:sp>
      <p:sp>
        <p:nvSpPr>
          <p:cNvPr id="36868" name="Rectangle 3">
            <a:extLst>
              <a:ext uri="{FF2B5EF4-FFF2-40B4-BE49-F238E27FC236}">
                <a16:creationId xmlns:a16="http://schemas.microsoft.com/office/drawing/2014/main" id="{363E0C7B-F8E6-B8E7-6919-96BC2715B0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spcBef>
                <a:spcPts val="0"/>
              </a:spcBef>
              <a:spcAft>
                <a:spcPts val="0"/>
              </a:spcAft>
            </a:pPr>
            <a:endParaRPr lang="en-US" sz="1800" dirty="0">
              <a:solidFill>
                <a:srgbClr val="0E101A"/>
              </a:solidFill>
              <a:effectLst/>
              <a:latin typeface="Calibri"/>
              <a:ea typeface="Times New Roman" panose="02020603050405020304" pitchFamily="18" charset="0"/>
              <a:cs typeface="Calibri"/>
            </a:endParaRPr>
          </a:p>
        </p:txBody>
      </p:sp>
    </p:spTree>
    <p:extLst>
      <p:ext uri="{BB962C8B-B14F-4D97-AF65-F5344CB8AC3E}">
        <p14:creationId xmlns:p14="http://schemas.microsoft.com/office/powerpoint/2010/main" val="4151664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9176D-3714-7B39-54B8-7AB2FCCA0639}"/>
            </a:ext>
          </a:extLst>
        </p:cNvPr>
        <p:cNvGrpSpPr/>
        <p:nvPr/>
      </p:nvGrpSpPr>
      <p:grpSpPr>
        <a:xfrm>
          <a:off x="0" y="0"/>
          <a:ext cx="0" cy="0"/>
          <a:chOff x="0" y="0"/>
          <a:chExt cx="0" cy="0"/>
        </a:xfrm>
      </p:grpSpPr>
      <p:sp>
        <p:nvSpPr>
          <p:cNvPr id="36866" name="Rectangle 7">
            <a:extLst>
              <a:ext uri="{FF2B5EF4-FFF2-40B4-BE49-F238E27FC236}">
                <a16:creationId xmlns:a16="http://schemas.microsoft.com/office/drawing/2014/main" id="{5B705630-B65D-8134-8603-AC1B0806A7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4075" indent="-293115">
              <a:spcBef>
                <a:spcPct val="30000"/>
              </a:spcBef>
              <a:defRPr sz="1200">
                <a:solidFill>
                  <a:schemeClr val="tx1"/>
                </a:solidFill>
                <a:latin typeface="Arial" panose="020B0604020202020204" pitchFamily="34" charset="0"/>
              </a:defRPr>
            </a:lvl2pPr>
            <a:lvl3pPr marL="1175754" indent="-233833">
              <a:spcBef>
                <a:spcPct val="30000"/>
              </a:spcBef>
              <a:defRPr sz="1200">
                <a:solidFill>
                  <a:schemeClr val="tx1"/>
                </a:solidFill>
                <a:latin typeface="Arial" panose="020B0604020202020204" pitchFamily="34" charset="0"/>
              </a:defRPr>
            </a:lvl3pPr>
            <a:lvl4pPr marL="1646714" indent="-233833">
              <a:spcBef>
                <a:spcPct val="30000"/>
              </a:spcBef>
              <a:defRPr sz="1200">
                <a:solidFill>
                  <a:schemeClr val="tx1"/>
                </a:solidFill>
                <a:latin typeface="Arial" panose="020B0604020202020204" pitchFamily="34" charset="0"/>
              </a:defRPr>
            </a:lvl4pPr>
            <a:lvl5pPr marL="2116028" indent="-233833">
              <a:spcBef>
                <a:spcPct val="30000"/>
              </a:spcBef>
              <a:defRPr sz="1200">
                <a:solidFill>
                  <a:schemeClr val="tx1"/>
                </a:solidFill>
                <a:latin typeface="Arial" panose="020B0604020202020204" pitchFamily="34" charset="0"/>
              </a:defRPr>
            </a:lvl5pPr>
            <a:lvl6pPr marL="2590281" indent="-233833" eaLnBrk="0" fontAlgn="base" hangingPunct="0">
              <a:spcBef>
                <a:spcPct val="30000"/>
              </a:spcBef>
              <a:spcAft>
                <a:spcPct val="0"/>
              </a:spcAft>
              <a:defRPr sz="1200">
                <a:solidFill>
                  <a:schemeClr val="tx1"/>
                </a:solidFill>
                <a:latin typeface="Arial" panose="020B0604020202020204" pitchFamily="34" charset="0"/>
              </a:defRPr>
            </a:lvl6pPr>
            <a:lvl7pPr marL="3064535" indent="-233833" eaLnBrk="0" fontAlgn="base" hangingPunct="0">
              <a:spcBef>
                <a:spcPct val="30000"/>
              </a:spcBef>
              <a:spcAft>
                <a:spcPct val="0"/>
              </a:spcAft>
              <a:defRPr sz="1200">
                <a:solidFill>
                  <a:schemeClr val="tx1"/>
                </a:solidFill>
                <a:latin typeface="Arial" panose="020B0604020202020204" pitchFamily="34" charset="0"/>
              </a:defRPr>
            </a:lvl7pPr>
            <a:lvl8pPr marL="3538788" indent="-233833" eaLnBrk="0" fontAlgn="base" hangingPunct="0">
              <a:spcBef>
                <a:spcPct val="30000"/>
              </a:spcBef>
              <a:spcAft>
                <a:spcPct val="0"/>
              </a:spcAft>
              <a:defRPr sz="1200">
                <a:solidFill>
                  <a:schemeClr val="tx1"/>
                </a:solidFill>
                <a:latin typeface="Arial" panose="020B0604020202020204" pitchFamily="34" charset="0"/>
              </a:defRPr>
            </a:lvl8pPr>
            <a:lvl9pPr marL="4013042" indent="-23383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C6B178-A898-435E-A124-E388D74B24D5}" type="slidenum">
              <a:rPr lang="en-US" altLang="en-US" smtClean="0"/>
              <a:pPr>
                <a:spcBef>
                  <a:spcPct val="0"/>
                </a:spcBef>
              </a:pPr>
              <a:t>6</a:t>
            </a:fld>
            <a:endParaRPr lang="en-US" altLang="en-US"/>
          </a:p>
        </p:txBody>
      </p:sp>
      <p:sp>
        <p:nvSpPr>
          <p:cNvPr id="36867" name="Rectangle 2">
            <a:extLst>
              <a:ext uri="{FF2B5EF4-FFF2-40B4-BE49-F238E27FC236}">
                <a16:creationId xmlns:a16="http://schemas.microsoft.com/office/drawing/2014/main" id="{D7753A93-AC51-4CC4-3FF7-1B01ACC9D353}"/>
              </a:ext>
            </a:extLst>
          </p:cNvPr>
          <p:cNvSpPr>
            <a:spLocks noGrp="1" noRot="1" noChangeAspect="1" noChangeArrowheads="1" noTextEdit="1"/>
          </p:cNvSpPr>
          <p:nvPr>
            <p:ph type="sldImg"/>
          </p:nvPr>
        </p:nvSpPr>
        <p:spPr>
          <a:xfrm>
            <a:off x="701675" y="798513"/>
            <a:ext cx="6400800" cy="3600450"/>
          </a:xfrm>
          <a:ln/>
        </p:spPr>
      </p:sp>
      <p:sp>
        <p:nvSpPr>
          <p:cNvPr id="36868" name="Rectangle 3">
            <a:extLst>
              <a:ext uri="{FF2B5EF4-FFF2-40B4-BE49-F238E27FC236}">
                <a16:creationId xmlns:a16="http://schemas.microsoft.com/office/drawing/2014/main" id="{71D38849-E08B-DD75-BFFA-1FAF315310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endParaRPr lang="en-US" sz="1800" dirty="0">
              <a:solidFill>
                <a:srgbClr val="0E101A"/>
              </a:solidFill>
              <a:effectLst/>
              <a:latin typeface="Calibri"/>
              <a:ea typeface="Times New Roman" panose="02020603050405020304" pitchFamily="18" charset="0"/>
              <a:cs typeface="Calibri"/>
            </a:endParaRPr>
          </a:p>
        </p:txBody>
      </p:sp>
    </p:spTree>
    <p:extLst>
      <p:ext uri="{BB962C8B-B14F-4D97-AF65-F5344CB8AC3E}">
        <p14:creationId xmlns:p14="http://schemas.microsoft.com/office/powerpoint/2010/main" val="1725867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F6BA8-5032-1F6D-AC47-2C1CB9EA9755}"/>
            </a:ext>
          </a:extLst>
        </p:cNvPr>
        <p:cNvGrpSpPr/>
        <p:nvPr/>
      </p:nvGrpSpPr>
      <p:grpSpPr>
        <a:xfrm>
          <a:off x="0" y="0"/>
          <a:ext cx="0" cy="0"/>
          <a:chOff x="0" y="0"/>
          <a:chExt cx="0" cy="0"/>
        </a:xfrm>
      </p:grpSpPr>
      <p:sp>
        <p:nvSpPr>
          <p:cNvPr id="36866" name="Rectangle 7">
            <a:extLst>
              <a:ext uri="{FF2B5EF4-FFF2-40B4-BE49-F238E27FC236}">
                <a16:creationId xmlns:a16="http://schemas.microsoft.com/office/drawing/2014/main" id="{25F61CBE-610F-2E11-5488-2E5F0380AF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4075" indent="-293115">
              <a:spcBef>
                <a:spcPct val="30000"/>
              </a:spcBef>
              <a:defRPr sz="1200">
                <a:solidFill>
                  <a:schemeClr val="tx1"/>
                </a:solidFill>
                <a:latin typeface="Arial" panose="020B0604020202020204" pitchFamily="34" charset="0"/>
              </a:defRPr>
            </a:lvl2pPr>
            <a:lvl3pPr marL="1175754" indent="-233833">
              <a:spcBef>
                <a:spcPct val="30000"/>
              </a:spcBef>
              <a:defRPr sz="1200">
                <a:solidFill>
                  <a:schemeClr val="tx1"/>
                </a:solidFill>
                <a:latin typeface="Arial" panose="020B0604020202020204" pitchFamily="34" charset="0"/>
              </a:defRPr>
            </a:lvl3pPr>
            <a:lvl4pPr marL="1646714" indent="-233833">
              <a:spcBef>
                <a:spcPct val="30000"/>
              </a:spcBef>
              <a:defRPr sz="1200">
                <a:solidFill>
                  <a:schemeClr val="tx1"/>
                </a:solidFill>
                <a:latin typeface="Arial" panose="020B0604020202020204" pitchFamily="34" charset="0"/>
              </a:defRPr>
            </a:lvl4pPr>
            <a:lvl5pPr marL="2116028" indent="-233833">
              <a:spcBef>
                <a:spcPct val="30000"/>
              </a:spcBef>
              <a:defRPr sz="1200">
                <a:solidFill>
                  <a:schemeClr val="tx1"/>
                </a:solidFill>
                <a:latin typeface="Arial" panose="020B0604020202020204" pitchFamily="34" charset="0"/>
              </a:defRPr>
            </a:lvl5pPr>
            <a:lvl6pPr marL="2590281" indent="-233833" eaLnBrk="0" fontAlgn="base" hangingPunct="0">
              <a:spcBef>
                <a:spcPct val="30000"/>
              </a:spcBef>
              <a:spcAft>
                <a:spcPct val="0"/>
              </a:spcAft>
              <a:defRPr sz="1200">
                <a:solidFill>
                  <a:schemeClr val="tx1"/>
                </a:solidFill>
                <a:latin typeface="Arial" panose="020B0604020202020204" pitchFamily="34" charset="0"/>
              </a:defRPr>
            </a:lvl6pPr>
            <a:lvl7pPr marL="3064535" indent="-233833" eaLnBrk="0" fontAlgn="base" hangingPunct="0">
              <a:spcBef>
                <a:spcPct val="30000"/>
              </a:spcBef>
              <a:spcAft>
                <a:spcPct val="0"/>
              </a:spcAft>
              <a:defRPr sz="1200">
                <a:solidFill>
                  <a:schemeClr val="tx1"/>
                </a:solidFill>
                <a:latin typeface="Arial" panose="020B0604020202020204" pitchFamily="34" charset="0"/>
              </a:defRPr>
            </a:lvl7pPr>
            <a:lvl8pPr marL="3538788" indent="-233833" eaLnBrk="0" fontAlgn="base" hangingPunct="0">
              <a:spcBef>
                <a:spcPct val="30000"/>
              </a:spcBef>
              <a:spcAft>
                <a:spcPct val="0"/>
              </a:spcAft>
              <a:defRPr sz="1200">
                <a:solidFill>
                  <a:schemeClr val="tx1"/>
                </a:solidFill>
                <a:latin typeface="Arial" panose="020B0604020202020204" pitchFamily="34" charset="0"/>
              </a:defRPr>
            </a:lvl8pPr>
            <a:lvl9pPr marL="4013042" indent="-23383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C6B178-A898-435E-A124-E388D74B24D5}" type="slidenum">
              <a:rPr lang="en-US" altLang="en-US" smtClean="0"/>
              <a:pPr>
                <a:spcBef>
                  <a:spcPct val="0"/>
                </a:spcBef>
              </a:pPr>
              <a:t>7</a:t>
            </a:fld>
            <a:endParaRPr lang="en-US" altLang="en-US"/>
          </a:p>
        </p:txBody>
      </p:sp>
      <p:sp>
        <p:nvSpPr>
          <p:cNvPr id="36867" name="Rectangle 2">
            <a:extLst>
              <a:ext uri="{FF2B5EF4-FFF2-40B4-BE49-F238E27FC236}">
                <a16:creationId xmlns:a16="http://schemas.microsoft.com/office/drawing/2014/main" id="{129538E0-2B06-3F2F-FC7D-A5C2258ECECD}"/>
              </a:ext>
            </a:extLst>
          </p:cNvPr>
          <p:cNvSpPr>
            <a:spLocks noGrp="1" noRot="1" noChangeAspect="1" noChangeArrowheads="1" noTextEdit="1"/>
          </p:cNvSpPr>
          <p:nvPr>
            <p:ph type="sldImg"/>
          </p:nvPr>
        </p:nvSpPr>
        <p:spPr>
          <a:xfrm>
            <a:off x="701675" y="798513"/>
            <a:ext cx="6400800" cy="3600450"/>
          </a:xfrm>
          <a:ln/>
        </p:spPr>
      </p:sp>
      <p:sp>
        <p:nvSpPr>
          <p:cNvPr id="36868" name="Rectangle 3">
            <a:extLst>
              <a:ext uri="{FF2B5EF4-FFF2-40B4-BE49-F238E27FC236}">
                <a16:creationId xmlns:a16="http://schemas.microsoft.com/office/drawing/2014/main" id="{2E477ED4-6C45-7BC2-A639-1AB2BC2224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spcBef>
                <a:spcPts val="0"/>
              </a:spcBef>
              <a:spcAft>
                <a:spcPts val="0"/>
              </a:spcAft>
            </a:pPr>
            <a:endParaRPr lang="en-US" sz="1800" dirty="0">
              <a:solidFill>
                <a:srgbClr val="0E101A"/>
              </a:solidFill>
              <a:effectLst/>
              <a:latin typeface="Calibri"/>
              <a:ea typeface="Times New Roman" panose="02020603050405020304" pitchFamily="18" charset="0"/>
              <a:cs typeface="Calibri"/>
            </a:endParaRPr>
          </a:p>
        </p:txBody>
      </p:sp>
    </p:spTree>
    <p:extLst>
      <p:ext uri="{BB962C8B-B14F-4D97-AF65-F5344CB8AC3E}">
        <p14:creationId xmlns:p14="http://schemas.microsoft.com/office/powerpoint/2010/main" val="2416028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C0E62-0DF8-C2FF-036B-1E883C925929}"/>
            </a:ext>
          </a:extLst>
        </p:cNvPr>
        <p:cNvGrpSpPr/>
        <p:nvPr/>
      </p:nvGrpSpPr>
      <p:grpSpPr>
        <a:xfrm>
          <a:off x="0" y="0"/>
          <a:ext cx="0" cy="0"/>
          <a:chOff x="0" y="0"/>
          <a:chExt cx="0" cy="0"/>
        </a:xfrm>
      </p:grpSpPr>
      <p:sp>
        <p:nvSpPr>
          <p:cNvPr id="36866" name="Rectangle 7">
            <a:extLst>
              <a:ext uri="{FF2B5EF4-FFF2-40B4-BE49-F238E27FC236}">
                <a16:creationId xmlns:a16="http://schemas.microsoft.com/office/drawing/2014/main" id="{137215E3-A937-0A60-EB8C-99F509C29B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4075" indent="-293115">
              <a:spcBef>
                <a:spcPct val="30000"/>
              </a:spcBef>
              <a:defRPr sz="1200">
                <a:solidFill>
                  <a:schemeClr val="tx1"/>
                </a:solidFill>
                <a:latin typeface="Arial" panose="020B0604020202020204" pitchFamily="34" charset="0"/>
              </a:defRPr>
            </a:lvl2pPr>
            <a:lvl3pPr marL="1175754" indent="-233833">
              <a:spcBef>
                <a:spcPct val="30000"/>
              </a:spcBef>
              <a:defRPr sz="1200">
                <a:solidFill>
                  <a:schemeClr val="tx1"/>
                </a:solidFill>
                <a:latin typeface="Arial" panose="020B0604020202020204" pitchFamily="34" charset="0"/>
              </a:defRPr>
            </a:lvl3pPr>
            <a:lvl4pPr marL="1646714" indent="-233833">
              <a:spcBef>
                <a:spcPct val="30000"/>
              </a:spcBef>
              <a:defRPr sz="1200">
                <a:solidFill>
                  <a:schemeClr val="tx1"/>
                </a:solidFill>
                <a:latin typeface="Arial" panose="020B0604020202020204" pitchFamily="34" charset="0"/>
              </a:defRPr>
            </a:lvl4pPr>
            <a:lvl5pPr marL="2116028" indent="-233833">
              <a:spcBef>
                <a:spcPct val="30000"/>
              </a:spcBef>
              <a:defRPr sz="1200">
                <a:solidFill>
                  <a:schemeClr val="tx1"/>
                </a:solidFill>
                <a:latin typeface="Arial" panose="020B0604020202020204" pitchFamily="34" charset="0"/>
              </a:defRPr>
            </a:lvl5pPr>
            <a:lvl6pPr marL="2590281" indent="-233833" eaLnBrk="0" fontAlgn="base" hangingPunct="0">
              <a:spcBef>
                <a:spcPct val="30000"/>
              </a:spcBef>
              <a:spcAft>
                <a:spcPct val="0"/>
              </a:spcAft>
              <a:defRPr sz="1200">
                <a:solidFill>
                  <a:schemeClr val="tx1"/>
                </a:solidFill>
                <a:latin typeface="Arial" panose="020B0604020202020204" pitchFamily="34" charset="0"/>
              </a:defRPr>
            </a:lvl6pPr>
            <a:lvl7pPr marL="3064535" indent="-233833" eaLnBrk="0" fontAlgn="base" hangingPunct="0">
              <a:spcBef>
                <a:spcPct val="30000"/>
              </a:spcBef>
              <a:spcAft>
                <a:spcPct val="0"/>
              </a:spcAft>
              <a:defRPr sz="1200">
                <a:solidFill>
                  <a:schemeClr val="tx1"/>
                </a:solidFill>
                <a:latin typeface="Arial" panose="020B0604020202020204" pitchFamily="34" charset="0"/>
              </a:defRPr>
            </a:lvl7pPr>
            <a:lvl8pPr marL="3538788" indent="-233833" eaLnBrk="0" fontAlgn="base" hangingPunct="0">
              <a:spcBef>
                <a:spcPct val="30000"/>
              </a:spcBef>
              <a:spcAft>
                <a:spcPct val="0"/>
              </a:spcAft>
              <a:defRPr sz="1200">
                <a:solidFill>
                  <a:schemeClr val="tx1"/>
                </a:solidFill>
                <a:latin typeface="Arial" panose="020B0604020202020204" pitchFamily="34" charset="0"/>
              </a:defRPr>
            </a:lvl8pPr>
            <a:lvl9pPr marL="4013042" indent="-23383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C6B178-A898-435E-A124-E388D74B24D5}" type="slidenum">
              <a:rPr lang="en-US" altLang="en-US" smtClean="0"/>
              <a:pPr>
                <a:spcBef>
                  <a:spcPct val="0"/>
                </a:spcBef>
              </a:pPr>
              <a:t>8</a:t>
            </a:fld>
            <a:endParaRPr lang="en-US" altLang="en-US"/>
          </a:p>
        </p:txBody>
      </p:sp>
      <p:sp>
        <p:nvSpPr>
          <p:cNvPr id="36867" name="Rectangle 2">
            <a:extLst>
              <a:ext uri="{FF2B5EF4-FFF2-40B4-BE49-F238E27FC236}">
                <a16:creationId xmlns:a16="http://schemas.microsoft.com/office/drawing/2014/main" id="{FFC0A1C1-8982-322F-5B62-920431884555}"/>
              </a:ext>
            </a:extLst>
          </p:cNvPr>
          <p:cNvSpPr>
            <a:spLocks noGrp="1" noRot="1" noChangeAspect="1" noChangeArrowheads="1" noTextEdit="1"/>
          </p:cNvSpPr>
          <p:nvPr>
            <p:ph type="sldImg"/>
          </p:nvPr>
        </p:nvSpPr>
        <p:spPr>
          <a:xfrm>
            <a:off x="701675" y="798513"/>
            <a:ext cx="6400800" cy="3600450"/>
          </a:xfrm>
          <a:ln/>
        </p:spPr>
      </p:sp>
      <p:sp>
        <p:nvSpPr>
          <p:cNvPr id="36868" name="Rectangle 3">
            <a:extLst>
              <a:ext uri="{FF2B5EF4-FFF2-40B4-BE49-F238E27FC236}">
                <a16:creationId xmlns:a16="http://schemas.microsoft.com/office/drawing/2014/main" id="{173EDB10-64BC-3D98-C6F4-BB653CBF3C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spcBef>
                <a:spcPts val="0"/>
              </a:spcBef>
              <a:spcAft>
                <a:spcPts val="0"/>
              </a:spcAft>
            </a:pPr>
            <a:endParaRPr lang="en-US" sz="1800" dirty="0">
              <a:solidFill>
                <a:srgbClr val="0E101A"/>
              </a:solidFill>
              <a:effectLst/>
              <a:latin typeface="Calibri"/>
              <a:ea typeface="Times New Roman" panose="02020603050405020304" pitchFamily="18" charset="0"/>
              <a:cs typeface="Calibri"/>
            </a:endParaRPr>
          </a:p>
        </p:txBody>
      </p:sp>
    </p:spTree>
    <p:extLst>
      <p:ext uri="{BB962C8B-B14F-4D97-AF65-F5344CB8AC3E}">
        <p14:creationId xmlns:p14="http://schemas.microsoft.com/office/powerpoint/2010/main" val="126450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5BAF2-74CA-4BC9-1AEF-9E0623E0A8E5}"/>
            </a:ext>
          </a:extLst>
        </p:cNvPr>
        <p:cNvGrpSpPr/>
        <p:nvPr/>
      </p:nvGrpSpPr>
      <p:grpSpPr>
        <a:xfrm>
          <a:off x="0" y="0"/>
          <a:ext cx="0" cy="0"/>
          <a:chOff x="0" y="0"/>
          <a:chExt cx="0" cy="0"/>
        </a:xfrm>
      </p:grpSpPr>
      <p:sp>
        <p:nvSpPr>
          <p:cNvPr id="36866" name="Rectangle 7">
            <a:extLst>
              <a:ext uri="{FF2B5EF4-FFF2-40B4-BE49-F238E27FC236}">
                <a16:creationId xmlns:a16="http://schemas.microsoft.com/office/drawing/2014/main" id="{744C202F-E2DC-DF85-69F5-EED55510B6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4075" indent="-293115">
              <a:spcBef>
                <a:spcPct val="30000"/>
              </a:spcBef>
              <a:defRPr sz="1200">
                <a:solidFill>
                  <a:schemeClr val="tx1"/>
                </a:solidFill>
                <a:latin typeface="Arial" panose="020B0604020202020204" pitchFamily="34" charset="0"/>
              </a:defRPr>
            </a:lvl2pPr>
            <a:lvl3pPr marL="1175754" indent="-233833">
              <a:spcBef>
                <a:spcPct val="30000"/>
              </a:spcBef>
              <a:defRPr sz="1200">
                <a:solidFill>
                  <a:schemeClr val="tx1"/>
                </a:solidFill>
                <a:latin typeface="Arial" panose="020B0604020202020204" pitchFamily="34" charset="0"/>
              </a:defRPr>
            </a:lvl3pPr>
            <a:lvl4pPr marL="1646714" indent="-233833">
              <a:spcBef>
                <a:spcPct val="30000"/>
              </a:spcBef>
              <a:defRPr sz="1200">
                <a:solidFill>
                  <a:schemeClr val="tx1"/>
                </a:solidFill>
                <a:latin typeface="Arial" panose="020B0604020202020204" pitchFamily="34" charset="0"/>
              </a:defRPr>
            </a:lvl4pPr>
            <a:lvl5pPr marL="2116028" indent="-233833">
              <a:spcBef>
                <a:spcPct val="30000"/>
              </a:spcBef>
              <a:defRPr sz="1200">
                <a:solidFill>
                  <a:schemeClr val="tx1"/>
                </a:solidFill>
                <a:latin typeface="Arial" panose="020B0604020202020204" pitchFamily="34" charset="0"/>
              </a:defRPr>
            </a:lvl5pPr>
            <a:lvl6pPr marL="2590281" indent="-233833" eaLnBrk="0" fontAlgn="base" hangingPunct="0">
              <a:spcBef>
                <a:spcPct val="30000"/>
              </a:spcBef>
              <a:spcAft>
                <a:spcPct val="0"/>
              </a:spcAft>
              <a:defRPr sz="1200">
                <a:solidFill>
                  <a:schemeClr val="tx1"/>
                </a:solidFill>
                <a:latin typeface="Arial" panose="020B0604020202020204" pitchFamily="34" charset="0"/>
              </a:defRPr>
            </a:lvl6pPr>
            <a:lvl7pPr marL="3064535" indent="-233833" eaLnBrk="0" fontAlgn="base" hangingPunct="0">
              <a:spcBef>
                <a:spcPct val="30000"/>
              </a:spcBef>
              <a:spcAft>
                <a:spcPct val="0"/>
              </a:spcAft>
              <a:defRPr sz="1200">
                <a:solidFill>
                  <a:schemeClr val="tx1"/>
                </a:solidFill>
                <a:latin typeface="Arial" panose="020B0604020202020204" pitchFamily="34" charset="0"/>
              </a:defRPr>
            </a:lvl7pPr>
            <a:lvl8pPr marL="3538788" indent="-233833" eaLnBrk="0" fontAlgn="base" hangingPunct="0">
              <a:spcBef>
                <a:spcPct val="30000"/>
              </a:spcBef>
              <a:spcAft>
                <a:spcPct val="0"/>
              </a:spcAft>
              <a:defRPr sz="1200">
                <a:solidFill>
                  <a:schemeClr val="tx1"/>
                </a:solidFill>
                <a:latin typeface="Arial" panose="020B0604020202020204" pitchFamily="34" charset="0"/>
              </a:defRPr>
            </a:lvl8pPr>
            <a:lvl9pPr marL="4013042" indent="-23383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C6B178-A898-435E-A124-E388D74B24D5}" type="slidenum">
              <a:rPr lang="en-US" altLang="en-US" smtClean="0"/>
              <a:pPr>
                <a:spcBef>
                  <a:spcPct val="0"/>
                </a:spcBef>
              </a:pPr>
              <a:t>9</a:t>
            </a:fld>
            <a:endParaRPr lang="en-US" altLang="en-US"/>
          </a:p>
        </p:txBody>
      </p:sp>
      <p:sp>
        <p:nvSpPr>
          <p:cNvPr id="36867" name="Rectangle 2">
            <a:extLst>
              <a:ext uri="{FF2B5EF4-FFF2-40B4-BE49-F238E27FC236}">
                <a16:creationId xmlns:a16="http://schemas.microsoft.com/office/drawing/2014/main" id="{B8420A16-B029-F6FD-F8B4-C08CB2F7CD93}"/>
              </a:ext>
            </a:extLst>
          </p:cNvPr>
          <p:cNvSpPr>
            <a:spLocks noGrp="1" noRot="1" noChangeAspect="1" noChangeArrowheads="1" noTextEdit="1"/>
          </p:cNvSpPr>
          <p:nvPr>
            <p:ph type="sldImg"/>
          </p:nvPr>
        </p:nvSpPr>
        <p:spPr>
          <a:xfrm>
            <a:off x="701675" y="798513"/>
            <a:ext cx="6400800" cy="3600450"/>
          </a:xfrm>
          <a:ln/>
        </p:spPr>
      </p:sp>
      <p:sp>
        <p:nvSpPr>
          <p:cNvPr id="36868" name="Rectangle 3">
            <a:extLst>
              <a:ext uri="{FF2B5EF4-FFF2-40B4-BE49-F238E27FC236}">
                <a16:creationId xmlns:a16="http://schemas.microsoft.com/office/drawing/2014/main" id="{F65EA1E2-A9F9-0968-BA72-FED2D80A21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spcBef>
                <a:spcPts val="0"/>
              </a:spcBef>
              <a:spcAft>
                <a:spcPts val="0"/>
              </a:spcAft>
            </a:pPr>
            <a:endParaRPr lang="en-US" sz="1800" dirty="0">
              <a:solidFill>
                <a:srgbClr val="0E101A"/>
              </a:solidFill>
              <a:effectLst/>
              <a:latin typeface="Calibri"/>
              <a:ea typeface="Times New Roman" panose="02020603050405020304" pitchFamily="18" charset="0"/>
              <a:cs typeface="Calibri"/>
            </a:endParaRPr>
          </a:p>
        </p:txBody>
      </p:sp>
    </p:spTree>
    <p:extLst>
      <p:ext uri="{BB962C8B-B14F-4D97-AF65-F5344CB8AC3E}">
        <p14:creationId xmlns:p14="http://schemas.microsoft.com/office/powerpoint/2010/main" val="35446628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0D73D2-5AC1-4DB8-8236-E7C55D961B4E}"/>
              </a:ext>
            </a:extLst>
          </p:cNvPr>
          <p:cNvSpPr/>
          <p:nvPr/>
        </p:nvSpPr>
        <p:spPr bwMode="white">
          <a:xfrm>
            <a:off x="0" y="5970588"/>
            <a:ext cx="12192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10A02A83-561F-4024-886D-438CD5EE547D}"/>
              </a:ext>
            </a:extLst>
          </p:cNvPr>
          <p:cNvSpPr/>
          <p:nvPr/>
        </p:nvSpPr>
        <p:spPr>
          <a:xfrm>
            <a:off x="-12700" y="6053138"/>
            <a:ext cx="29987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359639C2-68A2-4BEE-9DE4-48B00254BFE2}"/>
              </a:ext>
            </a:extLst>
          </p:cNvPr>
          <p:cNvSpPr/>
          <p:nvPr/>
        </p:nvSpPr>
        <p:spPr>
          <a:xfrm>
            <a:off x="3144838" y="6043613"/>
            <a:ext cx="9047162"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7">
            <a:extLst>
              <a:ext uri="{FF2B5EF4-FFF2-40B4-BE49-F238E27FC236}">
                <a16:creationId xmlns:a16="http://schemas.microsoft.com/office/drawing/2014/main" id="{3A67BA51-33A3-4858-8D7C-A1D4E2B3E63C}"/>
              </a:ext>
            </a:extLst>
          </p:cNvPr>
          <p:cNvSpPr>
            <a:spLocks noGrp="1"/>
          </p:cNvSpPr>
          <p:nvPr>
            <p:ph type="dt" sz="half" idx="10"/>
          </p:nvPr>
        </p:nvSpPr>
        <p:spPr>
          <a:xfrm>
            <a:off x="101600" y="6069013"/>
            <a:ext cx="2743200" cy="685800"/>
          </a:xfrm>
        </p:spPr>
        <p:txBody>
          <a:bodyPr>
            <a:noAutofit/>
          </a:bodyPr>
          <a:lstStyle>
            <a:lvl1pPr algn="ctr">
              <a:defRPr sz="2000">
                <a:solidFill>
                  <a:srgbClr val="FFFFFF"/>
                </a:solidFill>
              </a:defRPr>
            </a:lvl1pPr>
          </a:lstStyle>
          <a:p>
            <a:pPr>
              <a:defRPr/>
            </a:pPr>
            <a:fld id="{DC40171C-A353-4DE9-97BA-6DB2CEDC1EA6}" type="datetime1">
              <a:rPr lang="en-US"/>
              <a:pPr>
                <a:defRPr/>
              </a:pPr>
              <a:t>4/2/2025</a:t>
            </a:fld>
            <a:endParaRPr lang="en-US"/>
          </a:p>
        </p:txBody>
      </p:sp>
      <p:sp>
        <p:nvSpPr>
          <p:cNvPr id="10" name="Footer Placeholder 16">
            <a:extLst>
              <a:ext uri="{FF2B5EF4-FFF2-40B4-BE49-F238E27FC236}">
                <a16:creationId xmlns:a16="http://schemas.microsoft.com/office/drawing/2014/main" id="{583B0C4A-7E80-4825-9311-AFF3FFDCAAE7}"/>
              </a:ext>
            </a:extLst>
          </p:cNvPr>
          <p:cNvSpPr>
            <a:spLocks noGrp="1"/>
          </p:cNvSpPr>
          <p:nvPr>
            <p:ph type="ftr" sz="quarter" idx="11"/>
          </p:nvPr>
        </p:nvSpPr>
        <p:spPr>
          <a:xfrm>
            <a:off x="2781300" y="236538"/>
            <a:ext cx="7823200" cy="365125"/>
          </a:xfrm>
        </p:spPr>
        <p:txBody>
          <a:bodyPr/>
          <a:lstStyle>
            <a:lvl1pPr algn="r">
              <a:defRPr>
                <a:solidFill>
                  <a:schemeClr val="tx2"/>
                </a:solidFill>
              </a:defRPr>
            </a:lvl1pPr>
          </a:lstStyle>
          <a:p>
            <a:pPr>
              <a:defRPr/>
            </a:pPr>
            <a:endParaRPr lang="en-US"/>
          </a:p>
        </p:txBody>
      </p:sp>
      <p:sp>
        <p:nvSpPr>
          <p:cNvPr id="11" name="Slide Number Placeholder 28">
            <a:extLst>
              <a:ext uri="{FF2B5EF4-FFF2-40B4-BE49-F238E27FC236}">
                <a16:creationId xmlns:a16="http://schemas.microsoft.com/office/drawing/2014/main" id="{D06615AD-96C7-490D-A483-9D3B0292AE39}"/>
              </a:ext>
            </a:extLst>
          </p:cNvPr>
          <p:cNvSpPr>
            <a:spLocks noGrp="1"/>
          </p:cNvSpPr>
          <p:nvPr>
            <p:ph type="sldNum" sz="quarter" idx="12"/>
          </p:nvPr>
        </p:nvSpPr>
        <p:spPr>
          <a:xfrm>
            <a:off x="10668000" y="228600"/>
            <a:ext cx="1117600" cy="381000"/>
          </a:xfrm>
        </p:spPr>
        <p:txBody>
          <a:bodyPr/>
          <a:lstStyle>
            <a:lvl1pPr>
              <a:defRPr>
                <a:solidFill>
                  <a:schemeClr val="tx2"/>
                </a:solidFill>
              </a:defRPr>
            </a:lvl1pPr>
          </a:lstStyle>
          <a:p>
            <a:pPr>
              <a:defRPr/>
            </a:pPr>
            <a:fld id="{0B7197AE-6682-4CBF-9EC3-FB2D2EB33D2F}" type="slidenum">
              <a:rPr lang="en-US" altLang="en-US"/>
              <a:pPr>
                <a:defRPr/>
              </a:pPr>
              <a:t>‹#›</a:t>
            </a:fld>
            <a:endParaRPr lang="en-US" altLang="en-US"/>
          </a:p>
        </p:txBody>
      </p:sp>
    </p:spTree>
    <p:extLst>
      <p:ext uri="{BB962C8B-B14F-4D97-AF65-F5344CB8AC3E}">
        <p14:creationId xmlns:p14="http://schemas.microsoft.com/office/powerpoint/2010/main" val="355867923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BE3F2210-AC51-4040-9A82-EC872FDF13CF}"/>
              </a:ext>
            </a:extLst>
          </p:cNvPr>
          <p:cNvSpPr>
            <a:spLocks noGrp="1"/>
          </p:cNvSpPr>
          <p:nvPr>
            <p:ph type="dt" sz="half" idx="10"/>
          </p:nvPr>
        </p:nvSpPr>
        <p:spPr>
          <a:xfrm>
            <a:off x="8128000" y="6248400"/>
            <a:ext cx="2536042" cy="365125"/>
          </a:xfrm>
        </p:spPr>
        <p:txBody>
          <a:bodyPr/>
          <a:lstStyle>
            <a:lvl1pPr>
              <a:defRPr/>
            </a:lvl1pPr>
          </a:lstStyle>
          <a:p>
            <a:pPr>
              <a:defRPr/>
            </a:pPr>
            <a:fld id="{2AB8362A-6FCD-47C9-960F-0CD118A29DA6}" type="datetime1">
              <a:rPr lang="en-US"/>
              <a:pPr>
                <a:defRPr/>
              </a:pPr>
              <a:t>4/2/2025</a:t>
            </a:fld>
            <a:endParaRPr lang="en-US"/>
          </a:p>
        </p:txBody>
      </p:sp>
      <p:sp>
        <p:nvSpPr>
          <p:cNvPr id="5" name="Footer Placeholder 2">
            <a:extLst>
              <a:ext uri="{FF2B5EF4-FFF2-40B4-BE49-F238E27FC236}">
                <a16:creationId xmlns:a16="http://schemas.microsoft.com/office/drawing/2014/main" id="{50DAFC37-1E1F-4883-8A62-D325F3D947D0}"/>
              </a:ext>
            </a:extLst>
          </p:cNvPr>
          <p:cNvSpPr>
            <a:spLocks noGrp="1"/>
          </p:cNvSpPr>
          <p:nvPr>
            <p:ph type="ftr" sz="quarter" idx="11"/>
          </p:nvPr>
        </p:nvSpPr>
        <p:spPr>
          <a:xfrm>
            <a:off x="2819400" y="6248400"/>
            <a:ext cx="5221288" cy="365125"/>
          </a:xfrm>
        </p:spPr>
        <p:txBody>
          <a:bodyPr/>
          <a:lstStyle>
            <a:lvl1pPr>
              <a:defRPr/>
            </a:lvl1pPr>
          </a:lstStyle>
          <a:p>
            <a:pPr>
              <a:defRPr/>
            </a:pPr>
            <a:endParaRPr lang="en-US" dirty="0"/>
          </a:p>
        </p:txBody>
      </p:sp>
      <p:sp>
        <p:nvSpPr>
          <p:cNvPr id="6" name="Slide Number Placeholder 22">
            <a:extLst>
              <a:ext uri="{FF2B5EF4-FFF2-40B4-BE49-F238E27FC236}">
                <a16:creationId xmlns:a16="http://schemas.microsoft.com/office/drawing/2014/main" id="{7B9E7DB2-D115-40B7-A2DF-ED6CFE612D39}"/>
              </a:ext>
            </a:extLst>
          </p:cNvPr>
          <p:cNvSpPr>
            <a:spLocks noGrp="1"/>
          </p:cNvSpPr>
          <p:nvPr>
            <p:ph type="sldNum" sz="quarter" idx="12"/>
          </p:nvPr>
        </p:nvSpPr>
        <p:spPr/>
        <p:txBody>
          <a:bodyPr/>
          <a:lstStyle>
            <a:lvl1pPr>
              <a:defRPr/>
            </a:lvl1pPr>
          </a:lstStyle>
          <a:p>
            <a:pPr>
              <a:defRPr/>
            </a:pPr>
            <a:fld id="{9FA65C20-8CF6-4E52-B852-E5F688819484}" type="slidenum">
              <a:rPr lang="en-US" altLang="en-US"/>
              <a:pPr>
                <a:defRPr/>
              </a:pPr>
              <a:t>‹#›</a:t>
            </a:fld>
            <a:endParaRPr lang="en-US" altLang="en-US"/>
          </a:p>
        </p:txBody>
      </p:sp>
      <p:pic>
        <p:nvPicPr>
          <p:cNvPr id="7" name="Picture 5">
            <a:extLst>
              <a:ext uri="{FF2B5EF4-FFF2-40B4-BE49-F238E27FC236}">
                <a16:creationId xmlns:a16="http://schemas.microsoft.com/office/drawing/2014/main" id="{C19D7D15-CB34-D118-CE27-76ED0258F6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3000" y="6135688"/>
            <a:ext cx="16764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a:extLst>
              <a:ext uri="{FF2B5EF4-FFF2-40B4-BE49-F238E27FC236}">
                <a16:creationId xmlns:a16="http://schemas.microsoft.com/office/drawing/2014/main" id="{E5643495-66C7-A0BD-7C77-E41E9FA0E4C2}"/>
              </a:ext>
            </a:extLst>
          </p:cNvPr>
          <p:cNvPicPr>
            <a:picLocks noChangeAspect="1"/>
          </p:cNvPicPr>
          <p:nvPr userDrawn="1"/>
        </p:nvPicPr>
        <p:blipFill>
          <a:blip r:embed="rId3">
            <a:clrChange>
              <a:clrFrom>
                <a:srgbClr val="304D98"/>
              </a:clrFrom>
              <a:clrTo>
                <a:srgbClr val="304D98">
                  <a:alpha val="0"/>
                </a:srgbClr>
              </a:clrTo>
            </a:clrChange>
            <a:lum bright="-16000" contrast="30000"/>
            <a:extLst>
              <a:ext uri="{28A0092B-C50C-407E-A947-70E740481C1C}">
                <a14:useLocalDpi xmlns:a14="http://schemas.microsoft.com/office/drawing/2010/main" val="0"/>
              </a:ext>
            </a:extLst>
          </a:blip>
          <a:srcRect/>
          <a:stretch>
            <a:fillRect/>
          </a:stretch>
        </p:blipFill>
        <p:spPr bwMode="auto">
          <a:xfrm>
            <a:off x="10779125" y="6175375"/>
            <a:ext cx="5381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72154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232C89-7037-469B-A71B-C26647CCEF7E}"/>
              </a:ext>
            </a:extLst>
          </p:cNvPr>
          <p:cNvSpPr/>
          <p:nvPr/>
        </p:nvSpPr>
        <p:spPr bwMode="white">
          <a:xfrm>
            <a:off x="8128000" y="0"/>
            <a:ext cx="427038"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109CCE08-11BA-4133-BE7E-14BE05A698D8}"/>
              </a:ext>
            </a:extLst>
          </p:cNvPr>
          <p:cNvSpPr/>
          <p:nvPr/>
        </p:nvSpPr>
        <p:spPr>
          <a:xfrm>
            <a:off x="8189913"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04564D90-B5ED-41D4-AD24-C62D6FA517CA}"/>
              </a:ext>
            </a:extLst>
          </p:cNvPr>
          <p:cNvSpPr/>
          <p:nvPr/>
        </p:nvSpPr>
        <p:spPr>
          <a:xfrm>
            <a:off x="8189913"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Vertical Title 1"/>
          <p:cNvSpPr>
            <a:spLocks noGrp="1"/>
          </p:cNvSpPr>
          <p:nvPr>
            <p:ph type="title" orient="vert"/>
          </p:nvPr>
        </p:nvSpPr>
        <p:spPr>
          <a:xfrm>
            <a:off x="8737600" y="609601"/>
            <a:ext cx="2743200" cy="5516563"/>
          </a:xfrm>
        </p:spPr>
        <p:txBody>
          <a:bodyPr vert="eaVert"/>
          <a:lstStyle>
            <a:lvl1pPr>
              <a:defRPr>
                <a:solidFill>
                  <a:srgbClr val="000000"/>
                </a:solidFill>
              </a:defRPr>
            </a:lvl1pPr>
          </a:lstStyle>
          <a:p>
            <a:r>
              <a:rPr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8001FDB-29DE-4D9D-B179-8CD86B5A8B76}"/>
              </a:ext>
            </a:extLst>
          </p:cNvPr>
          <p:cNvSpPr>
            <a:spLocks noGrp="1"/>
          </p:cNvSpPr>
          <p:nvPr>
            <p:ph type="dt" sz="half" idx="10"/>
          </p:nvPr>
        </p:nvSpPr>
        <p:spPr>
          <a:xfrm>
            <a:off x="8737600" y="6248400"/>
            <a:ext cx="2946400" cy="365125"/>
          </a:xfrm>
        </p:spPr>
        <p:txBody>
          <a:bodyPr/>
          <a:lstStyle>
            <a:lvl1pPr>
              <a:defRPr/>
            </a:lvl1pPr>
          </a:lstStyle>
          <a:p>
            <a:pPr>
              <a:defRPr/>
            </a:pPr>
            <a:fld id="{EBDED0B4-056F-4433-B836-E6F14EF4B089}" type="datetime1">
              <a:rPr lang="en-US"/>
              <a:pPr>
                <a:defRPr/>
              </a:pPr>
              <a:t>4/2/2025</a:t>
            </a:fld>
            <a:endParaRPr lang="en-US"/>
          </a:p>
        </p:txBody>
      </p:sp>
      <p:sp>
        <p:nvSpPr>
          <p:cNvPr id="8" name="Footer Placeholder 4">
            <a:extLst>
              <a:ext uri="{FF2B5EF4-FFF2-40B4-BE49-F238E27FC236}">
                <a16:creationId xmlns:a16="http://schemas.microsoft.com/office/drawing/2014/main" id="{6AED98E6-120C-44F5-9B7B-B2CA8CF2B941}"/>
              </a:ext>
            </a:extLst>
          </p:cNvPr>
          <p:cNvSpPr>
            <a:spLocks noGrp="1"/>
          </p:cNvSpPr>
          <p:nvPr>
            <p:ph type="ftr" sz="quarter" idx="11"/>
          </p:nvPr>
        </p:nvSpPr>
        <p:spPr>
          <a:xfrm>
            <a:off x="609600" y="6248400"/>
            <a:ext cx="7431088" cy="365125"/>
          </a:xfrm>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F1F3D60D-65E0-4FA0-BEE2-42B2A1C995E0}"/>
              </a:ext>
            </a:extLst>
          </p:cNvPr>
          <p:cNvSpPr>
            <a:spLocks noGrp="1"/>
          </p:cNvSpPr>
          <p:nvPr>
            <p:ph type="sldNum" sz="quarter" idx="12"/>
          </p:nvPr>
        </p:nvSpPr>
        <p:spPr>
          <a:xfrm rot="5400000">
            <a:off x="8074819" y="103981"/>
            <a:ext cx="533400" cy="325438"/>
          </a:xfrm>
        </p:spPr>
        <p:txBody>
          <a:bodyPr/>
          <a:lstStyle>
            <a:lvl1pPr>
              <a:defRPr/>
            </a:lvl1pPr>
          </a:lstStyle>
          <a:p>
            <a:pPr>
              <a:defRPr/>
            </a:pPr>
            <a:fld id="{5D564DF9-4232-4BEF-BD4A-FD310F8DE109}" type="slidenum">
              <a:rPr lang="en-US" altLang="en-US"/>
              <a:pPr>
                <a:defRPr/>
              </a:pPr>
              <a:t>‹#›</a:t>
            </a:fld>
            <a:endParaRPr lang="en-US" altLang="en-US"/>
          </a:p>
        </p:txBody>
      </p:sp>
      <p:pic>
        <p:nvPicPr>
          <p:cNvPr id="10" name="Picture 5">
            <a:extLst>
              <a:ext uri="{FF2B5EF4-FFF2-40B4-BE49-F238E27FC236}">
                <a16:creationId xmlns:a16="http://schemas.microsoft.com/office/drawing/2014/main" id="{97D1FB59-EA4E-0D1B-1E9A-9287FA43E3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3000" y="6135688"/>
            <a:ext cx="16764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a:extLst>
              <a:ext uri="{FF2B5EF4-FFF2-40B4-BE49-F238E27FC236}">
                <a16:creationId xmlns:a16="http://schemas.microsoft.com/office/drawing/2014/main" id="{4D8CB6DB-A604-8E69-95F7-3B6C2D2BDF8D}"/>
              </a:ext>
            </a:extLst>
          </p:cNvPr>
          <p:cNvPicPr>
            <a:picLocks noChangeAspect="1"/>
          </p:cNvPicPr>
          <p:nvPr userDrawn="1"/>
        </p:nvPicPr>
        <p:blipFill>
          <a:blip r:embed="rId3">
            <a:clrChange>
              <a:clrFrom>
                <a:srgbClr val="304D98"/>
              </a:clrFrom>
              <a:clrTo>
                <a:srgbClr val="304D98">
                  <a:alpha val="0"/>
                </a:srgbClr>
              </a:clrTo>
            </a:clrChange>
            <a:lum bright="-16000" contrast="30000"/>
            <a:extLst>
              <a:ext uri="{28A0092B-C50C-407E-A947-70E740481C1C}">
                <a14:useLocalDpi xmlns:a14="http://schemas.microsoft.com/office/drawing/2010/main" val="0"/>
              </a:ext>
            </a:extLst>
          </a:blip>
          <a:srcRect/>
          <a:stretch>
            <a:fillRect/>
          </a:stretch>
        </p:blipFill>
        <p:spPr bwMode="auto">
          <a:xfrm>
            <a:off x="10779125" y="6175375"/>
            <a:ext cx="5381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155149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90701" y="274638"/>
            <a:ext cx="7227888"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EDE8E0-0BC3-487A-BB05-5408B688ED77}"/>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62B0288E-8254-43A3-B898-A06D0CAB0FC8}"/>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6CD93254-1FE6-48C9-88D0-924F7CBE3EEF}"/>
              </a:ext>
            </a:extLst>
          </p:cNvPr>
          <p:cNvSpPr>
            <a:spLocks noGrp="1" noChangeArrowheads="1"/>
          </p:cNvSpPr>
          <p:nvPr>
            <p:ph type="sldNum" sz="quarter" idx="12"/>
          </p:nvPr>
        </p:nvSpPr>
        <p:spPr/>
        <p:txBody>
          <a:bodyPr/>
          <a:lstStyle>
            <a:lvl1pPr>
              <a:defRPr/>
            </a:lvl1pPr>
          </a:lstStyle>
          <a:p>
            <a:pPr>
              <a:defRPr/>
            </a:pPr>
            <a:fld id="{910A7207-E5CA-4633-8ABC-D09A6210B42C}" type="slidenum">
              <a:rPr lang="en-US" altLang="en-US"/>
              <a:pPr>
                <a:defRPr/>
              </a:pPr>
              <a:t>‹#›</a:t>
            </a:fld>
            <a:endParaRPr lang="en-US" altLang="en-US"/>
          </a:p>
        </p:txBody>
      </p:sp>
      <p:pic>
        <p:nvPicPr>
          <p:cNvPr id="8" name="Picture 5">
            <a:extLst>
              <a:ext uri="{FF2B5EF4-FFF2-40B4-BE49-F238E27FC236}">
                <a16:creationId xmlns:a16="http://schemas.microsoft.com/office/drawing/2014/main" id="{3519E5BD-BE2B-9978-E364-8690A18034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1200" y="411163"/>
            <a:ext cx="202088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a:extLst>
              <a:ext uri="{FF2B5EF4-FFF2-40B4-BE49-F238E27FC236}">
                <a16:creationId xmlns:a16="http://schemas.microsoft.com/office/drawing/2014/main" id="{939E3FC4-2D50-66B0-6E67-02F7E13B92EE}"/>
              </a:ext>
            </a:extLst>
          </p:cNvPr>
          <p:cNvPicPr>
            <a:picLocks noChangeAspect="1"/>
          </p:cNvPicPr>
          <p:nvPr userDrawn="1"/>
        </p:nvPicPr>
        <p:blipFill>
          <a:blip r:embed="rId3">
            <a:clrChange>
              <a:clrFrom>
                <a:srgbClr val="304D98"/>
              </a:clrFrom>
              <a:clrTo>
                <a:srgbClr val="304D98">
                  <a:alpha val="0"/>
                </a:srgbClr>
              </a:clrTo>
            </a:clrChange>
            <a:lum bright="-16000" contrast="30000"/>
            <a:extLst>
              <a:ext uri="{28A0092B-C50C-407E-A947-70E740481C1C}">
                <a14:useLocalDpi xmlns:a14="http://schemas.microsoft.com/office/drawing/2010/main" val="0"/>
              </a:ext>
            </a:extLst>
          </a:blip>
          <a:srcRect/>
          <a:stretch>
            <a:fillRect/>
          </a:stretch>
        </p:blipFill>
        <p:spPr bwMode="auto">
          <a:xfrm>
            <a:off x="10188575" y="241300"/>
            <a:ext cx="9906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9415312"/>
      </p:ext>
    </p:extLst>
  </p:cSld>
  <p:clrMapOvr>
    <a:masterClrMapping/>
  </p:clrMapOvr>
  <p:transition spd="med">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US"/>
              <a:t>Click to edit Master title style</a:t>
            </a:r>
          </a:p>
        </p:txBody>
      </p:sp>
      <p:sp>
        <p:nvSpPr>
          <p:cNvPr id="8" name="Content Placeholder 7"/>
          <p:cNvSpPr>
            <a:spLocks noGrp="1"/>
          </p:cNvSpPr>
          <p:nvPr>
            <p:ph sz="quarter" idx="1"/>
          </p:nvPr>
        </p:nvSpPr>
        <p:spPr>
          <a:xfrm>
            <a:off x="816864" y="1600200"/>
            <a:ext cx="108712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CF0E60B6-7BB2-4A18-9800-A814F30D433A}"/>
              </a:ext>
            </a:extLst>
          </p:cNvPr>
          <p:cNvSpPr>
            <a:spLocks noGrp="1"/>
          </p:cNvSpPr>
          <p:nvPr>
            <p:ph type="dt" sz="half" idx="10"/>
          </p:nvPr>
        </p:nvSpPr>
        <p:spPr/>
        <p:txBody>
          <a:bodyPr/>
          <a:lstStyle>
            <a:lvl1pPr>
              <a:defRPr/>
            </a:lvl1pPr>
          </a:lstStyle>
          <a:p>
            <a:pPr>
              <a:defRPr/>
            </a:pPr>
            <a:fld id="{9A1EF14C-51DA-4A29-A3BD-6E02F433FF26}" type="datetime1">
              <a:rPr lang="en-US"/>
              <a:pPr>
                <a:defRPr/>
              </a:pPr>
              <a:t>4/2/2025</a:t>
            </a:fld>
            <a:endParaRPr lang="en-US"/>
          </a:p>
        </p:txBody>
      </p:sp>
      <p:sp>
        <p:nvSpPr>
          <p:cNvPr id="5" name="Footer Placeholder 2">
            <a:extLst>
              <a:ext uri="{FF2B5EF4-FFF2-40B4-BE49-F238E27FC236}">
                <a16:creationId xmlns:a16="http://schemas.microsoft.com/office/drawing/2014/main" id="{E26DBD0D-B825-4752-9B4F-1464AA7B05F0}"/>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22">
            <a:extLst>
              <a:ext uri="{FF2B5EF4-FFF2-40B4-BE49-F238E27FC236}">
                <a16:creationId xmlns:a16="http://schemas.microsoft.com/office/drawing/2014/main" id="{20B79AF5-0399-4F46-ACA5-38452F638D4D}"/>
              </a:ext>
            </a:extLst>
          </p:cNvPr>
          <p:cNvSpPr>
            <a:spLocks noGrp="1"/>
          </p:cNvSpPr>
          <p:nvPr>
            <p:ph type="sldNum" sz="quarter" idx="12"/>
          </p:nvPr>
        </p:nvSpPr>
        <p:spPr/>
        <p:txBody>
          <a:bodyPr/>
          <a:lstStyle>
            <a:lvl1pPr>
              <a:defRPr/>
            </a:lvl1pPr>
          </a:lstStyle>
          <a:p>
            <a:pPr>
              <a:defRPr/>
            </a:pPr>
            <a:fld id="{3034C800-BCC0-40D1-B619-A06837157D92}" type="slidenum">
              <a:rPr lang="en-US" altLang="en-US"/>
              <a:pPr>
                <a:defRPr/>
              </a:pPr>
              <a:t>‹#›</a:t>
            </a:fld>
            <a:endParaRPr lang="en-US" altLang="en-US"/>
          </a:p>
        </p:txBody>
      </p:sp>
      <p:pic>
        <p:nvPicPr>
          <p:cNvPr id="3" name="Picture 5">
            <a:extLst>
              <a:ext uri="{FF2B5EF4-FFF2-40B4-BE49-F238E27FC236}">
                <a16:creationId xmlns:a16="http://schemas.microsoft.com/office/drawing/2014/main" id="{D1845793-4C2B-3726-E2FD-369CA3F8AF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3000" y="6135688"/>
            <a:ext cx="16764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a:extLst>
              <a:ext uri="{FF2B5EF4-FFF2-40B4-BE49-F238E27FC236}">
                <a16:creationId xmlns:a16="http://schemas.microsoft.com/office/drawing/2014/main" id="{3DE48902-7C28-8AF0-6473-178C5BDCDE74}"/>
              </a:ext>
            </a:extLst>
          </p:cNvPr>
          <p:cNvPicPr>
            <a:picLocks noChangeAspect="1"/>
          </p:cNvPicPr>
          <p:nvPr userDrawn="1"/>
        </p:nvPicPr>
        <p:blipFill>
          <a:blip r:embed="rId3">
            <a:clrChange>
              <a:clrFrom>
                <a:srgbClr val="304D98"/>
              </a:clrFrom>
              <a:clrTo>
                <a:srgbClr val="304D98">
                  <a:alpha val="0"/>
                </a:srgbClr>
              </a:clrTo>
            </a:clrChange>
            <a:lum bright="-16000" contrast="30000"/>
            <a:extLst>
              <a:ext uri="{28A0092B-C50C-407E-A947-70E740481C1C}">
                <a14:useLocalDpi xmlns:a14="http://schemas.microsoft.com/office/drawing/2010/main" val="0"/>
              </a:ext>
            </a:extLst>
          </a:blip>
          <a:srcRect/>
          <a:stretch>
            <a:fillRect/>
          </a:stretch>
        </p:blipFill>
        <p:spPr bwMode="auto">
          <a:xfrm>
            <a:off x="10779125" y="6175375"/>
            <a:ext cx="5381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53982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EFC211-79A3-4A19-AABD-F711AE36458F}"/>
              </a:ext>
            </a:extLst>
          </p:cNvPr>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9A9D57E4-87DB-4778-94B9-68BEB78FDCB6}"/>
              </a:ext>
            </a:extLst>
          </p:cNvPr>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2E12C4C3-9C25-4700-A3B6-A8F7DFA218BE}"/>
              </a:ext>
            </a:extLst>
          </p:cNvPr>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D4833B48-20B7-4EAF-B6DC-EE5D4A83FDCF}"/>
              </a:ext>
            </a:extLst>
          </p:cNvPr>
          <p:cNvSpPr/>
          <p:nvPr userDrawn="1"/>
        </p:nvSpPr>
        <p:spPr>
          <a:xfrm>
            <a:off x="0" y="1143000"/>
            <a:ext cx="12192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1828801" y="2743200"/>
            <a:ext cx="9497484"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lang="en-US"/>
              <a:t>Click to edit Master title style</a:t>
            </a:r>
          </a:p>
        </p:txBody>
      </p:sp>
      <p:sp>
        <p:nvSpPr>
          <p:cNvPr id="8" name="Date Placeholder 11">
            <a:extLst>
              <a:ext uri="{FF2B5EF4-FFF2-40B4-BE49-F238E27FC236}">
                <a16:creationId xmlns:a16="http://schemas.microsoft.com/office/drawing/2014/main" id="{6B00C73D-A117-4C60-AA43-06A7F40CDA7B}"/>
              </a:ext>
            </a:extLst>
          </p:cNvPr>
          <p:cNvSpPr>
            <a:spLocks noGrp="1"/>
          </p:cNvSpPr>
          <p:nvPr>
            <p:ph type="dt" sz="half" idx="10"/>
          </p:nvPr>
        </p:nvSpPr>
        <p:spPr/>
        <p:txBody>
          <a:bodyPr/>
          <a:lstStyle>
            <a:lvl1pPr>
              <a:defRPr/>
            </a:lvl1pPr>
          </a:lstStyle>
          <a:p>
            <a:pPr>
              <a:defRPr/>
            </a:pPr>
            <a:fld id="{E87E3105-5F13-4CC9-8247-863FE4ACA631}" type="datetime1">
              <a:rPr lang="en-US"/>
              <a:pPr>
                <a:defRPr/>
              </a:pPr>
              <a:t>4/2/2025</a:t>
            </a:fld>
            <a:endParaRPr lang="en-US"/>
          </a:p>
        </p:txBody>
      </p:sp>
      <p:sp>
        <p:nvSpPr>
          <p:cNvPr id="9" name="Slide Number Placeholder 12">
            <a:extLst>
              <a:ext uri="{FF2B5EF4-FFF2-40B4-BE49-F238E27FC236}">
                <a16:creationId xmlns:a16="http://schemas.microsoft.com/office/drawing/2014/main" id="{B3DCE248-8F39-4DD1-9A8A-9AF33D3465C0}"/>
              </a:ext>
            </a:extLst>
          </p:cNvPr>
          <p:cNvSpPr>
            <a:spLocks noGrp="1"/>
          </p:cNvSpPr>
          <p:nvPr>
            <p:ph type="sldNum" sz="quarter" idx="11"/>
          </p:nvPr>
        </p:nvSpPr>
        <p:spPr>
          <a:xfrm>
            <a:off x="0" y="1752600"/>
            <a:ext cx="1727200" cy="701675"/>
          </a:xfrm>
        </p:spPr>
        <p:txBody>
          <a:bodyPr>
            <a:noAutofit/>
          </a:bodyPr>
          <a:lstStyle>
            <a:lvl1pPr>
              <a:defRPr sz="2400"/>
            </a:lvl1pPr>
          </a:lstStyle>
          <a:p>
            <a:pPr>
              <a:defRPr/>
            </a:pPr>
            <a:fld id="{D5A48D4D-A7C3-4DF1-A5EF-00BCC9F2E209}" type="slidenum">
              <a:rPr lang="en-US" altLang="en-US"/>
              <a:pPr>
                <a:defRPr/>
              </a:pPr>
              <a:t>‹#›</a:t>
            </a:fld>
            <a:endParaRPr lang="en-US" altLang="en-US"/>
          </a:p>
        </p:txBody>
      </p:sp>
      <p:sp>
        <p:nvSpPr>
          <p:cNvPr id="10" name="Footer Placeholder 13">
            <a:extLst>
              <a:ext uri="{FF2B5EF4-FFF2-40B4-BE49-F238E27FC236}">
                <a16:creationId xmlns:a16="http://schemas.microsoft.com/office/drawing/2014/main" id="{A8576CD8-0ECA-48A7-8BB5-6A52D5737359}"/>
              </a:ext>
            </a:extLst>
          </p:cNvPr>
          <p:cNvSpPr>
            <a:spLocks noGrp="1"/>
          </p:cNvSpPr>
          <p:nvPr>
            <p:ph type="ftr" sz="quarter" idx="12"/>
          </p:nvPr>
        </p:nvSpPr>
        <p:spPr/>
        <p:txBody>
          <a:bodyPr/>
          <a:lstStyle>
            <a:lvl1pPr>
              <a:defRPr/>
            </a:lvl1pPr>
          </a:lstStyle>
          <a:p>
            <a:pPr>
              <a:defRPr/>
            </a:pPr>
            <a:endParaRPr lang="en-US"/>
          </a:p>
        </p:txBody>
      </p:sp>
      <p:pic>
        <p:nvPicPr>
          <p:cNvPr id="11" name="Picture 5">
            <a:extLst>
              <a:ext uri="{FF2B5EF4-FFF2-40B4-BE49-F238E27FC236}">
                <a16:creationId xmlns:a16="http://schemas.microsoft.com/office/drawing/2014/main" id="{6C16A25B-7613-ADF9-F446-EC601052EF1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3000" y="6135688"/>
            <a:ext cx="16764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a:extLst>
              <a:ext uri="{FF2B5EF4-FFF2-40B4-BE49-F238E27FC236}">
                <a16:creationId xmlns:a16="http://schemas.microsoft.com/office/drawing/2014/main" id="{67622C23-970F-B552-5EF5-A6CC99A3376D}"/>
              </a:ext>
            </a:extLst>
          </p:cNvPr>
          <p:cNvPicPr>
            <a:picLocks noChangeAspect="1"/>
          </p:cNvPicPr>
          <p:nvPr userDrawn="1"/>
        </p:nvPicPr>
        <p:blipFill>
          <a:blip r:embed="rId3">
            <a:clrChange>
              <a:clrFrom>
                <a:srgbClr val="304D98"/>
              </a:clrFrom>
              <a:clrTo>
                <a:srgbClr val="304D98">
                  <a:alpha val="0"/>
                </a:srgbClr>
              </a:clrTo>
            </a:clrChange>
            <a:lum bright="-16000" contrast="30000"/>
            <a:extLst>
              <a:ext uri="{28A0092B-C50C-407E-A947-70E740481C1C}">
                <a14:useLocalDpi xmlns:a14="http://schemas.microsoft.com/office/drawing/2010/main" val="0"/>
              </a:ext>
            </a:extLst>
          </a:blip>
          <a:srcRect/>
          <a:stretch>
            <a:fillRect/>
          </a:stretch>
        </p:blipFill>
        <p:spPr bwMode="auto">
          <a:xfrm>
            <a:off x="10779125" y="6175375"/>
            <a:ext cx="5381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865314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6459868" y="1589567"/>
            <a:ext cx="5181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a:extLst>
              <a:ext uri="{FF2B5EF4-FFF2-40B4-BE49-F238E27FC236}">
                <a16:creationId xmlns:a16="http://schemas.microsoft.com/office/drawing/2014/main" id="{5396ABDB-B6B6-477E-A1CB-96B6A79C0AA7}"/>
              </a:ext>
            </a:extLst>
          </p:cNvPr>
          <p:cNvSpPr>
            <a:spLocks noGrp="1"/>
          </p:cNvSpPr>
          <p:nvPr>
            <p:ph type="dt" sz="half" idx="10"/>
          </p:nvPr>
        </p:nvSpPr>
        <p:spPr/>
        <p:txBody>
          <a:bodyPr rtlCol="0"/>
          <a:lstStyle>
            <a:lvl1pPr>
              <a:defRPr/>
            </a:lvl1pPr>
          </a:lstStyle>
          <a:p>
            <a:pPr>
              <a:defRPr/>
            </a:pPr>
            <a:fld id="{D4A09D8E-5574-4400-8B3B-FD3F941193CF}" type="datetime1">
              <a:rPr lang="en-US"/>
              <a:pPr>
                <a:defRPr/>
              </a:pPr>
              <a:t>4/2/2025</a:t>
            </a:fld>
            <a:endParaRPr lang="en-US"/>
          </a:p>
        </p:txBody>
      </p:sp>
      <p:sp>
        <p:nvSpPr>
          <p:cNvPr id="6" name="Slide Number Placeholder 9">
            <a:extLst>
              <a:ext uri="{FF2B5EF4-FFF2-40B4-BE49-F238E27FC236}">
                <a16:creationId xmlns:a16="http://schemas.microsoft.com/office/drawing/2014/main" id="{FBBFDF94-F496-49DD-A34A-F83D145387CA}"/>
              </a:ext>
            </a:extLst>
          </p:cNvPr>
          <p:cNvSpPr>
            <a:spLocks noGrp="1"/>
          </p:cNvSpPr>
          <p:nvPr>
            <p:ph type="sldNum" sz="quarter" idx="11"/>
          </p:nvPr>
        </p:nvSpPr>
        <p:spPr/>
        <p:txBody>
          <a:bodyPr/>
          <a:lstStyle>
            <a:lvl1pPr>
              <a:defRPr/>
            </a:lvl1pPr>
          </a:lstStyle>
          <a:p>
            <a:pPr>
              <a:defRPr/>
            </a:pPr>
            <a:fld id="{06AC8C6E-CB14-402C-A1C2-E2EA874C77C2}" type="slidenum">
              <a:rPr lang="en-US" altLang="en-US"/>
              <a:pPr>
                <a:defRPr/>
              </a:pPr>
              <a:t>‹#›</a:t>
            </a:fld>
            <a:endParaRPr lang="en-US" altLang="en-US"/>
          </a:p>
        </p:txBody>
      </p:sp>
      <p:sp>
        <p:nvSpPr>
          <p:cNvPr id="7" name="Footer Placeholder 11">
            <a:extLst>
              <a:ext uri="{FF2B5EF4-FFF2-40B4-BE49-F238E27FC236}">
                <a16:creationId xmlns:a16="http://schemas.microsoft.com/office/drawing/2014/main" id="{43A91F8A-E6AD-4F99-91FA-6341FE664457}"/>
              </a:ext>
            </a:extLst>
          </p:cNvPr>
          <p:cNvSpPr>
            <a:spLocks noGrp="1"/>
          </p:cNvSpPr>
          <p:nvPr>
            <p:ph type="ftr" sz="quarter" idx="12"/>
          </p:nvPr>
        </p:nvSpPr>
        <p:spPr/>
        <p:txBody>
          <a:bodyPr rtlCol="0"/>
          <a:lstStyle>
            <a:lvl1pPr>
              <a:defRPr/>
            </a:lvl1pPr>
          </a:lstStyle>
          <a:p>
            <a:pPr>
              <a:defRPr/>
            </a:pPr>
            <a:endParaRPr lang="en-US"/>
          </a:p>
        </p:txBody>
      </p:sp>
      <p:pic>
        <p:nvPicPr>
          <p:cNvPr id="3" name="Picture 5">
            <a:extLst>
              <a:ext uri="{FF2B5EF4-FFF2-40B4-BE49-F238E27FC236}">
                <a16:creationId xmlns:a16="http://schemas.microsoft.com/office/drawing/2014/main" id="{1EF1ABB9-EBE8-5E04-08F1-7462F547D14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3000" y="6135688"/>
            <a:ext cx="16764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a:extLst>
              <a:ext uri="{FF2B5EF4-FFF2-40B4-BE49-F238E27FC236}">
                <a16:creationId xmlns:a16="http://schemas.microsoft.com/office/drawing/2014/main" id="{FDB317D7-4DAF-D2DA-7D4E-DDC81F994B22}"/>
              </a:ext>
            </a:extLst>
          </p:cNvPr>
          <p:cNvPicPr>
            <a:picLocks noChangeAspect="1"/>
          </p:cNvPicPr>
          <p:nvPr userDrawn="1"/>
        </p:nvPicPr>
        <p:blipFill>
          <a:blip r:embed="rId3">
            <a:clrChange>
              <a:clrFrom>
                <a:srgbClr val="304D98"/>
              </a:clrFrom>
              <a:clrTo>
                <a:srgbClr val="304D98">
                  <a:alpha val="0"/>
                </a:srgbClr>
              </a:clrTo>
            </a:clrChange>
            <a:lum bright="-16000" contrast="30000"/>
            <a:extLst>
              <a:ext uri="{28A0092B-C50C-407E-A947-70E740481C1C}">
                <a14:useLocalDpi xmlns:a14="http://schemas.microsoft.com/office/drawing/2010/main" val="0"/>
              </a:ext>
            </a:extLst>
          </a:blip>
          <a:srcRect/>
          <a:stretch>
            <a:fillRect/>
          </a:stretch>
        </p:blipFill>
        <p:spPr bwMode="auto">
          <a:xfrm>
            <a:off x="10779125" y="6175375"/>
            <a:ext cx="5381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60037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lstStyle>
            <a:lvl1pPr>
              <a:defRPr>
                <a:solidFill>
                  <a:srgbClr val="000000"/>
                </a:solidFill>
              </a:defRPr>
            </a:lvl1pPr>
          </a:lstStyle>
          <a:p>
            <a:r>
              <a:rPr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6400800" y="2438400"/>
            <a:ext cx="51816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a:extLst>
              <a:ext uri="{FF2B5EF4-FFF2-40B4-BE49-F238E27FC236}">
                <a16:creationId xmlns:a16="http://schemas.microsoft.com/office/drawing/2014/main" id="{DCCA23D0-530E-4B2F-9004-E8C8AB25A2FA}"/>
              </a:ext>
            </a:extLst>
          </p:cNvPr>
          <p:cNvSpPr>
            <a:spLocks noGrp="1"/>
          </p:cNvSpPr>
          <p:nvPr>
            <p:ph type="dt" sz="half" idx="10"/>
          </p:nvPr>
        </p:nvSpPr>
        <p:spPr/>
        <p:txBody>
          <a:bodyPr rtlCol="0"/>
          <a:lstStyle>
            <a:lvl1pPr>
              <a:defRPr/>
            </a:lvl1pPr>
          </a:lstStyle>
          <a:p>
            <a:pPr>
              <a:defRPr/>
            </a:pPr>
            <a:fld id="{A5A57A03-0463-42D9-8A2C-48FBE9A644B6}" type="datetime1">
              <a:rPr lang="en-US"/>
              <a:pPr>
                <a:defRPr/>
              </a:pPr>
              <a:t>4/2/2025</a:t>
            </a:fld>
            <a:endParaRPr lang="en-US"/>
          </a:p>
        </p:txBody>
      </p:sp>
      <p:sp>
        <p:nvSpPr>
          <p:cNvPr id="8" name="Slide Number Placeholder 11">
            <a:extLst>
              <a:ext uri="{FF2B5EF4-FFF2-40B4-BE49-F238E27FC236}">
                <a16:creationId xmlns:a16="http://schemas.microsoft.com/office/drawing/2014/main" id="{766341D6-C31C-4E6D-8FD7-004DC99254FF}"/>
              </a:ext>
            </a:extLst>
          </p:cNvPr>
          <p:cNvSpPr>
            <a:spLocks noGrp="1"/>
          </p:cNvSpPr>
          <p:nvPr>
            <p:ph type="sldNum" sz="quarter" idx="11"/>
          </p:nvPr>
        </p:nvSpPr>
        <p:spPr/>
        <p:txBody>
          <a:bodyPr/>
          <a:lstStyle>
            <a:lvl1pPr>
              <a:defRPr/>
            </a:lvl1pPr>
          </a:lstStyle>
          <a:p>
            <a:pPr>
              <a:defRPr/>
            </a:pPr>
            <a:fld id="{9BD29A17-8DEC-4D96-8715-05A4176B55BA}" type="slidenum">
              <a:rPr lang="en-US" altLang="en-US"/>
              <a:pPr>
                <a:defRPr/>
              </a:pPr>
              <a:t>‹#›</a:t>
            </a:fld>
            <a:endParaRPr lang="en-US" altLang="en-US"/>
          </a:p>
        </p:txBody>
      </p:sp>
      <p:sp>
        <p:nvSpPr>
          <p:cNvPr id="9" name="Footer Placeholder 13">
            <a:extLst>
              <a:ext uri="{FF2B5EF4-FFF2-40B4-BE49-F238E27FC236}">
                <a16:creationId xmlns:a16="http://schemas.microsoft.com/office/drawing/2014/main" id="{888915E3-8D1A-4748-A771-B9F43E8593C4}"/>
              </a:ext>
            </a:extLst>
          </p:cNvPr>
          <p:cNvSpPr>
            <a:spLocks noGrp="1"/>
          </p:cNvSpPr>
          <p:nvPr>
            <p:ph type="ftr" sz="quarter" idx="12"/>
          </p:nvPr>
        </p:nvSpPr>
        <p:spPr/>
        <p:txBody>
          <a:bodyPr rtlCol="0"/>
          <a:lstStyle>
            <a:lvl1pPr>
              <a:defRPr/>
            </a:lvl1pPr>
          </a:lstStyle>
          <a:p>
            <a:pPr>
              <a:defRPr/>
            </a:pPr>
            <a:endParaRPr lang="en-US"/>
          </a:p>
        </p:txBody>
      </p:sp>
      <p:pic>
        <p:nvPicPr>
          <p:cNvPr id="3" name="Picture 5">
            <a:extLst>
              <a:ext uri="{FF2B5EF4-FFF2-40B4-BE49-F238E27FC236}">
                <a16:creationId xmlns:a16="http://schemas.microsoft.com/office/drawing/2014/main" id="{F31D811B-7763-38A9-3CDD-0D95D49F2E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3000" y="6135688"/>
            <a:ext cx="16764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a:extLst>
              <a:ext uri="{FF2B5EF4-FFF2-40B4-BE49-F238E27FC236}">
                <a16:creationId xmlns:a16="http://schemas.microsoft.com/office/drawing/2014/main" id="{7A82C094-DCC7-7E83-492E-73A729F46749}"/>
              </a:ext>
            </a:extLst>
          </p:cNvPr>
          <p:cNvPicPr>
            <a:picLocks noChangeAspect="1"/>
          </p:cNvPicPr>
          <p:nvPr userDrawn="1"/>
        </p:nvPicPr>
        <p:blipFill>
          <a:blip r:embed="rId3">
            <a:clrChange>
              <a:clrFrom>
                <a:srgbClr val="304D98"/>
              </a:clrFrom>
              <a:clrTo>
                <a:srgbClr val="304D98">
                  <a:alpha val="0"/>
                </a:srgbClr>
              </a:clrTo>
            </a:clrChange>
            <a:lum bright="-16000" contrast="30000"/>
            <a:extLst>
              <a:ext uri="{28A0092B-C50C-407E-A947-70E740481C1C}">
                <a14:useLocalDpi xmlns:a14="http://schemas.microsoft.com/office/drawing/2010/main" val="0"/>
              </a:ext>
            </a:extLst>
          </a:blip>
          <a:srcRect/>
          <a:stretch>
            <a:fillRect/>
          </a:stretch>
        </p:blipFill>
        <p:spPr bwMode="auto">
          <a:xfrm>
            <a:off x="10779125" y="6175375"/>
            <a:ext cx="5381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0459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p>
        </p:txBody>
      </p:sp>
      <p:sp>
        <p:nvSpPr>
          <p:cNvPr id="3" name="Date Placeholder 13">
            <a:extLst>
              <a:ext uri="{FF2B5EF4-FFF2-40B4-BE49-F238E27FC236}">
                <a16:creationId xmlns:a16="http://schemas.microsoft.com/office/drawing/2014/main" id="{E88ADBDE-903F-40AD-BCDB-0A4AB4F8CE0C}"/>
              </a:ext>
            </a:extLst>
          </p:cNvPr>
          <p:cNvSpPr>
            <a:spLocks noGrp="1"/>
          </p:cNvSpPr>
          <p:nvPr>
            <p:ph type="dt" sz="half" idx="10"/>
          </p:nvPr>
        </p:nvSpPr>
        <p:spPr/>
        <p:txBody>
          <a:bodyPr/>
          <a:lstStyle>
            <a:lvl1pPr>
              <a:defRPr/>
            </a:lvl1pPr>
          </a:lstStyle>
          <a:p>
            <a:pPr>
              <a:defRPr/>
            </a:pPr>
            <a:fld id="{1E375102-8E4B-4109-A971-013BCCE0F8E5}" type="datetime1">
              <a:rPr lang="en-US"/>
              <a:pPr>
                <a:defRPr/>
              </a:pPr>
              <a:t>4/2/2025</a:t>
            </a:fld>
            <a:endParaRPr lang="en-US"/>
          </a:p>
        </p:txBody>
      </p:sp>
      <p:sp>
        <p:nvSpPr>
          <p:cNvPr id="4" name="Footer Placeholder 2">
            <a:extLst>
              <a:ext uri="{FF2B5EF4-FFF2-40B4-BE49-F238E27FC236}">
                <a16:creationId xmlns:a16="http://schemas.microsoft.com/office/drawing/2014/main" id="{E1D37242-DAA9-4ABB-9999-49BF4870F0A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16:creationId xmlns:a16="http://schemas.microsoft.com/office/drawing/2014/main" id="{EA7DD9FF-834D-4FC1-9ACC-E2426F60111F}"/>
              </a:ext>
            </a:extLst>
          </p:cNvPr>
          <p:cNvSpPr>
            <a:spLocks noGrp="1"/>
          </p:cNvSpPr>
          <p:nvPr>
            <p:ph type="sldNum" sz="quarter" idx="12"/>
          </p:nvPr>
        </p:nvSpPr>
        <p:spPr/>
        <p:txBody>
          <a:bodyPr/>
          <a:lstStyle>
            <a:lvl1pPr>
              <a:defRPr/>
            </a:lvl1pPr>
          </a:lstStyle>
          <a:p>
            <a:pPr>
              <a:defRPr/>
            </a:pPr>
            <a:fld id="{AD0B0857-1844-41B7-A558-D3DF85A48C63}" type="slidenum">
              <a:rPr lang="en-US" altLang="en-US"/>
              <a:pPr>
                <a:defRPr/>
              </a:pPr>
              <a:t>‹#›</a:t>
            </a:fld>
            <a:endParaRPr lang="en-US" altLang="en-US"/>
          </a:p>
        </p:txBody>
      </p:sp>
      <p:pic>
        <p:nvPicPr>
          <p:cNvPr id="6" name="Picture 5">
            <a:extLst>
              <a:ext uri="{FF2B5EF4-FFF2-40B4-BE49-F238E27FC236}">
                <a16:creationId xmlns:a16="http://schemas.microsoft.com/office/drawing/2014/main" id="{BA48EBDA-2659-4968-D427-B3D0518A4B4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3000" y="6135688"/>
            <a:ext cx="16764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a:extLst>
              <a:ext uri="{FF2B5EF4-FFF2-40B4-BE49-F238E27FC236}">
                <a16:creationId xmlns:a16="http://schemas.microsoft.com/office/drawing/2014/main" id="{8D4D178A-524B-84EB-9777-EBD89E4A9A36}"/>
              </a:ext>
            </a:extLst>
          </p:cNvPr>
          <p:cNvPicPr>
            <a:picLocks noChangeAspect="1"/>
          </p:cNvPicPr>
          <p:nvPr userDrawn="1"/>
        </p:nvPicPr>
        <p:blipFill>
          <a:blip r:embed="rId3">
            <a:clrChange>
              <a:clrFrom>
                <a:srgbClr val="304D98"/>
              </a:clrFrom>
              <a:clrTo>
                <a:srgbClr val="304D98">
                  <a:alpha val="0"/>
                </a:srgbClr>
              </a:clrTo>
            </a:clrChange>
            <a:lum bright="-16000" contrast="30000"/>
            <a:extLst>
              <a:ext uri="{28A0092B-C50C-407E-A947-70E740481C1C}">
                <a14:useLocalDpi xmlns:a14="http://schemas.microsoft.com/office/drawing/2010/main" val="0"/>
              </a:ext>
            </a:extLst>
          </a:blip>
          <a:srcRect/>
          <a:stretch>
            <a:fillRect/>
          </a:stretch>
        </p:blipFill>
        <p:spPr bwMode="auto">
          <a:xfrm>
            <a:off x="10779125" y="6175375"/>
            <a:ext cx="5381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67542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15AC34-1533-47AC-9243-5404BC9168C4}"/>
              </a:ext>
            </a:extLst>
          </p:cNvPr>
          <p:cNvSpPr>
            <a:spLocks noGrp="1"/>
          </p:cNvSpPr>
          <p:nvPr>
            <p:ph type="dt" sz="half" idx="10"/>
          </p:nvPr>
        </p:nvSpPr>
        <p:spPr/>
        <p:txBody>
          <a:bodyPr/>
          <a:lstStyle>
            <a:lvl1pPr>
              <a:defRPr/>
            </a:lvl1pPr>
          </a:lstStyle>
          <a:p>
            <a:pPr>
              <a:defRPr/>
            </a:pPr>
            <a:fld id="{2A8CD7B0-C2F1-4686-8118-7382B4F7A310}" type="datetime1">
              <a:rPr lang="en-US"/>
              <a:pPr>
                <a:defRPr/>
              </a:pPr>
              <a:t>4/2/2025</a:t>
            </a:fld>
            <a:endParaRPr lang="en-US"/>
          </a:p>
        </p:txBody>
      </p:sp>
      <p:sp>
        <p:nvSpPr>
          <p:cNvPr id="3" name="Footer Placeholder 2">
            <a:extLst>
              <a:ext uri="{FF2B5EF4-FFF2-40B4-BE49-F238E27FC236}">
                <a16:creationId xmlns:a16="http://schemas.microsoft.com/office/drawing/2014/main" id="{D59CB94F-BDBC-4680-8D93-6C49D6039E0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857AE00B-9081-4601-B68C-FECBAD364EF5}"/>
              </a:ext>
            </a:extLst>
          </p:cNvPr>
          <p:cNvSpPr>
            <a:spLocks noGrp="1"/>
          </p:cNvSpPr>
          <p:nvPr>
            <p:ph type="sldNum" sz="quarter" idx="12"/>
          </p:nvPr>
        </p:nvSpPr>
        <p:spPr>
          <a:xfrm>
            <a:off x="0" y="6248400"/>
            <a:ext cx="711200" cy="381000"/>
          </a:xfrm>
        </p:spPr>
        <p:txBody>
          <a:bodyPr/>
          <a:lstStyle>
            <a:lvl1pPr>
              <a:defRPr>
                <a:solidFill>
                  <a:schemeClr val="tx2"/>
                </a:solidFill>
              </a:defRPr>
            </a:lvl1pPr>
          </a:lstStyle>
          <a:p>
            <a:pPr>
              <a:defRPr/>
            </a:pPr>
            <a:fld id="{51099BC1-D6AE-4E1E-8762-8342B172892C}" type="slidenum">
              <a:rPr lang="en-US" altLang="en-US"/>
              <a:pPr>
                <a:defRPr/>
              </a:pPr>
              <a:t>‹#›</a:t>
            </a:fld>
            <a:endParaRPr lang="en-US" altLang="en-US"/>
          </a:p>
        </p:txBody>
      </p:sp>
      <p:pic>
        <p:nvPicPr>
          <p:cNvPr id="5" name="Picture 5">
            <a:extLst>
              <a:ext uri="{FF2B5EF4-FFF2-40B4-BE49-F238E27FC236}">
                <a16:creationId xmlns:a16="http://schemas.microsoft.com/office/drawing/2014/main" id="{EB46A1C3-2D5F-F4F2-8B0D-1EF8AAF09B3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3000" y="6135688"/>
            <a:ext cx="16764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a:extLst>
              <a:ext uri="{FF2B5EF4-FFF2-40B4-BE49-F238E27FC236}">
                <a16:creationId xmlns:a16="http://schemas.microsoft.com/office/drawing/2014/main" id="{8D54DBD9-1779-A15D-B0C3-13CB7184D4F5}"/>
              </a:ext>
            </a:extLst>
          </p:cNvPr>
          <p:cNvPicPr>
            <a:picLocks noChangeAspect="1"/>
          </p:cNvPicPr>
          <p:nvPr userDrawn="1"/>
        </p:nvPicPr>
        <p:blipFill>
          <a:blip r:embed="rId3">
            <a:clrChange>
              <a:clrFrom>
                <a:srgbClr val="304D98"/>
              </a:clrFrom>
              <a:clrTo>
                <a:srgbClr val="304D98">
                  <a:alpha val="0"/>
                </a:srgbClr>
              </a:clrTo>
            </a:clrChange>
            <a:lum bright="-16000" contrast="30000"/>
            <a:extLst>
              <a:ext uri="{28A0092B-C50C-407E-A947-70E740481C1C}">
                <a14:useLocalDpi xmlns:a14="http://schemas.microsoft.com/office/drawing/2010/main" val="0"/>
              </a:ext>
            </a:extLst>
          </a:blip>
          <a:srcRect/>
          <a:stretch>
            <a:fillRect/>
          </a:stretch>
        </p:blipFill>
        <p:spPr bwMode="auto">
          <a:xfrm>
            <a:off x="10779125" y="6175375"/>
            <a:ext cx="5381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01649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lstStyle>
            <a:lvl1pPr algn="l">
              <a:buNone/>
              <a:defRPr sz="4400" b="0">
                <a:solidFill>
                  <a:schemeClr val="tx1"/>
                </a:solidFill>
              </a:defRPr>
            </a:lvl1pPr>
          </a:lstStyle>
          <a:p>
            <a:r>
              <a:rPr lang="en-US"/>
              <a:t>Click to edit Master title style</a:t>
            </a:r>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0B51DE33-4FF6-4613-8F73-F4ED5B577CC4}"/>
              </a:ext>
            </a:extLst>
          </p:cNvPr>
          <p:cNvSpPr>
            <a:spLocks noGrp="1"/>
          </p:cNvSpPr>
          <p:nvPr>
            <p:ph type="dt" sz="half" idx="10"/>
          </p:nvPr>
        </p:nvSpPr>
        <p:spPr/>
        <p:txBody>
          <a:bodyPr/>
          <a:lstStyle>
            <a:lvl1pPr>
              <a:defRPr/>
            </a:lvl1pPr>
          </a:lstStyle>
          <a:p>
            <a:pPr>
              <a:defRPr/>
            </a:pPr>
            <a:fld id="{EE0F8D21-787E-4F63-9BAA-36B8D730515A}" type="datetime1">
              <a:rPr lang="en-US"/>
              <a:pPr>
                <a:defRPr/>
              </a:pPr>
              <a:t>4/2/2025</a:t>
            </a:fld>
            <a:endParaRPr lang="en-US"/>
          </a:p>
        </p:txBody>
      </p:sp>
      <p:sp>
        <p:nvSpPr>
          <p:cNvPr id="6" name="Footer Placeholder 2">
            <a:extLst>
              <a:ext uri="{FF2B5EF4-FFF2-40B4-BE49-F238E27FC236}">
                <a16:creationId xmlns:a16="http://schemas.microsoft.com/office/drawing/2014/main" id="{8C9B4D0D-C31C-4AC0-89ED-55D76AABD54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C6138591-A9D8-4F17-8A1B-097DAE81C6CA}"/>
              </a:ext>
            </a:extLst>
          </p:cNvPr>
          <p:cNvSpPr>
            <a:spLocks noGrp="1"/>
          </p:cNvSpPr>
          <p:nvPr>
            <p:ph type="sldNum" sz="quarter" idx="12"/>
          </p:nvPr>
        </p:nvSpPr>
        <p:spPr/>
        <p:txBody>
          <a:bodyPr/>
          <a:lstStyle>
            <a:lvl1pPr>
              <a:defRPr/>
            </a:lvl1pPr>
          </a:lstStyle>
          <a:p>
            <a:pPr>
              <a:defRPr/>
            </a:pPr>
            <a:fld id="{18256040-CE08-474E-AED9-3FD3BC0EB8DC}" type="slidenum">
              <a:rPr lang="en-US" altLang="en-US"/>
              <a:pPr>
                <a:defRPr/>
              </a:pPr>
              <a:t>‹#›</a:t>
            </a:fld>
            <a:endParaRPr lang="en-US" altLang="en-US"/>
          </a:p>
        </p:txBody>
      </p:sp>
      <p:pic>
        <p:nvPicPr>
          <p:cNvPr id="4" name="Picture 5">
            <a:extLst>
              <a:ext uri="{FF2B5EF4-FFF2-40B4-BE49-F238E27FC236}">
                <a16:creationId xmlns:a16="http://schemas.microsoft.com/office/drawing/2014/main" id="{E4B3A4D6-6812-F9A2-0C54-894E577B21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3000" y="6135688"/>
            <a:ext cx="16764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a:extLst>
              <a:ext uri="{FF2B5EF4-FFF2-40B4-BE49-F238E27FC236}">
                <a16:creationId xmlns:a16="http://schemas.microsoft.com/office/drawing/2014/main" id="{B74D7FF1-6199-1B3D-DFAC-47DA5392F9AD}"/>
              </a:ext>
            </a:extLst>
          </p:cNvPr>
          <p:cNvPicPr>
            <a:picLocks noChangeAspect="1"/>
          </p:cNvPicPr>
          <p:nvPr userDrawn="1"/>
        </p:nvPicPr>
        <p:blipFill>
          <a:blip r:embed="rId3">
            <a:clrChange>
              <a:clrFrom>
                <a:srgbClr val="304D98"/>
              </a:clrFrom>
              <a:clrTo>
                <a:srgbClr val="304D98">
                  <a:alpha val="0"/>
                </a:srgbClr>
              </a:clrTo>
            </a:clrChange>
            <a:lum bright="-16000" contrast="30000"/>
            <a:extLst>
              <a:ext uri="{28A0092B-C50C-407E-A947-70E740481C1C}">
                <a14:useLocalDpi xmlns:a14="http://schemas.microsoft.com/office/drawing/2010/main" val="0"/>
              </a:ext>
            </a:extLst>
          </a:blip>
          <a:srcRect/>
          <a:stretch>
            <a:fillRect/>
          </a:stretch>
        </p:blipFill>
        <p:spPr bwMode="auto">
          <a:xfrm>
            <a:off x="10779125" y="6175375"/>
            <a:ext cx="5381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27015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455267D-6D30-467E-9429-E99ED40635C9}"/>
              </a:ext>
            </a:extLst>
          </p:cNvPr>
          <p:cNvSpPr/>
          <p:nvPr/>
        </p:nvSpPr>
        <p:spPr bwMode="white">
          <a:xfrm>
            <a:off x="-12700" y="4572000"/>
            <a:ext cx="12192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ABE5C8AF-6C76-40B8-8E7A-8C63DEFAD81D}"/>
              </a:ext>
            </a:extLst>
          </p:cNvPr>
          <p:cNvSpPr/>
          <p:nvPr/>
        </p:nvSpPr>
        <p:spPr>
          <a:xfrm>
            <a:off x="-12700" y="4664075"/>
            <a:ext cx="1951038"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D927E0D9-F939-4974-87E2-2152BA9E4800}"/>
              </a:ext>
            </a:extLst>
          </p:cNvPr>
          <p:cNvSpPr/>
          <p:nvPr/>
        </p:nvSpPr>
        <p:spPr>
          <a:xfrm>
            <a:off x="2058988" y="4654550"/>
            <a:ext cx="1013301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2C45A6E4-052B-48D6-A744-1D730D16D216}"/>
              </a:ext>
            </a:extLst>
          </p:cNvPr>
          <p:cNvSpPr/>
          <p:nvPr/>
        </p:nvSpPr>
        <p:spPr bwMode="white">
          <a:xfrm>
            <a:off x="1930400" y="0"/>
            <a:ext cx="133350"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2133600" y="4648200"/>
            <a:ext cx="97536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p>
        </p:txBody>
      </p:sp>
      <p:sp>
        <p:nvSpPr>
          <p:cNvPr id="9" name="Date Placeholder 11">
            <a:extLst>
              <a:ext uri="{FF2B5EF4-FFF2-40B4-BE49-F238E27FC236}">
                <a16:creationId xmlns:a16="http://schemas.microsoft.com/office/drawing/2014/main" id="{EC41110A-B09B-40BB-AFD4-1D6934C46996}"/>
              </a:ext>
            </a:extLst>
          </p:cNvPr>
          <p:cNvSpPr>
            <a:spLocks noGrp="1"/>
          </p:cNvSpPr>
          <p:nvPr>
            <p:ph type="dt" sz="half" idx="10"/>
          </p:nvPr>
        </p:nvSpPr>
        <p:spPr>
          <a:xfrm>
            <a:off x="8331200" y="6248400"/>
            <a:ext cx="3556000" cy="365125"/>
          </a:xfrm>
        </p:spPr>
        <p:txBody>
          <a:bodyPr rtlCol="0"/>
          <a:lstStyle>
            <a:lvl1pPr>
              <a:defRPr/>
            </a:lvl1pPr>
          </a:lstStyle>
          <a:p>
            <a:pPr>
              <a:defRPr/>
            </a:pPr>
            <a:fld id="{3D590B97-B1BA-4E43-9BAB-4A7404747618}" type="datetime1">
              <a:rPr lang="en-US"/>
              <a:pPr>
                <a:defRPr/>
              </a:pPr>
              <a:t>4/2/2025</a:t>
            </a:fld>
            <a:endParaRPr lang="en-US"/>
          </a:p>
        </p:txBody>
      </p:sp>
      <p:sp>
        <p:nvSpPr>
          <p:cNvPr id="10" name="Slide Number Placeholder 12">
            <a:extLst>
              <a:ext uri="{FF2B5EF4-FFF2-40B4-BE49-F238E27FC236}">
                <a16:creationId xmlns:a16="http://schemas.microsoft.com/office/drawing/2014/main" id="{F2612CF2-BAF2-46A5-9306-6D81AC440244}"/>
              </a:ext>
            </a:extLst>
          </p:cNvPr>
          <p:cNvSpPr>
            <a:spLocks noGrp="1"/>
          </p:cNvSpPr>
          <p:nvPr>
            <p:ph type="sldNum" sz="quarter" idx="11"/>
          </p:nvPr>
        </p:nvSpPr>
        <p:spPr>
          <a:xfrm>
            <a:off x="0" y="4667250"/>
            <a:ext cx="1930400" cy="663575"/>
          </a:xfrm>
        </p:spPr>
        <p:txBody>
          <a:bodyPr/>
          <a:lstStyle>
            <a:lvl1pPr>
              <a:defRPr sz="2800"/>
            </a:lvl1pPr>
          </a:lstStyle>
          <a:p>
            <a:pPr>
              <a:defRPr/>
            </a:pPr>
            <a:fld id="{3BC96468-C869-4A88-99C2-FEB4ECB0A546}" type="slidenum">
              <a:rPr lang="en-US" altLang="en-US"/>
              <a:pPr>
                <a:defRPr/>
              </a:pPr>
              <a:t>‹#›</a:t>
            </a:fld>
            <a:endParaRPr lang="en-US" altLang="en-US"/>
          </a:p>
        </p:txBody>
      </p:sp>
      <p:sp>
        <p:nvSpPr>
          <p:cNvPr id="11" name="Footer Placeholder 13">
            <a:extLst>
              <a:ext uri="{FF2B5EF4-FFF2-40B4-BE49-F238E27FC236}">
                <a16:creationId xmlns:a16="http://schemas.microsoft.com/office/drawing/2014/main" id="{2DE9E6D8-22A5-44C9-B91D-C74B47F14411}"/>
              </a:ext>
            </a:extLst>
          </p:cNvPr>
          <p:cNvSpPr>
            <a:spLocks noGrp="1"/>
          </p:cNvSpPr>
          <p:nvPr>
            <p:ph type="ftr" sz="quarter" idx="12"/>
          </p:nvPr>
        </p:nvSpPr>
        <p:spPr>
          <a:xfrm>
            <a:off x="2133600" y="6248400"/>
            <a:ext cx="6096000" cy="365125"/>
          </a:xfrm>
        </p:spPr>
        <p:txBody>
          <a:bodyPr rtlCol="0"/>
          <a:lstStyle>
            <a:lvl1pPr>
              <a:defRPr/>
            </a:lvl1pPr>
          </a:lstStyle>
          <a:p>
            <a:pPr>
              <a:defRPr/>
            </a:pPr>
            <a:endParaRPr lang="en-US"/>
          </a:p>
        </p:txBody>
      </p:sp>
    </p:spTree>
    <p:extLst>
      <p:ext uri="{BB962C8B-B14F-4D97-AF65-F5344CB8AC3E}">
        <p14:creationId xmlns:p14="http://schemas.microsoft.com/office/powerpoint/2010/main" val="216690349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21">
            <a:extLst>
              <a:ext uri="{FF2B5EF4-FFF2-40B4-BE49-F238E27FC236}">
                <a16:creationId xmlns:a16="http://schemas.microsoft.com/office/drawing/2014/main" id="{6723D00C-8157-494E-807F-EEF51E5D0EE0}"/>
              </a:ext>
            </a:extLst>
          </p:cNvPr>
          <p:cNvSpPr>
            <a:spLocks noGrp="1"/>
          </p:cNvSpPr>
          <p:nvPr>
            <p:ph type="title"/>
          </p:nvPr>
        </p:nvSpPr>
        <p:spPr bwMode="auto">
          <a:xfrm>
            <a:off x="812800" y="228600"/>
            <a:ext cx="10871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12">
            <a:extLst>
              <a:ext uri="{FF2B5EF4-FFF2-40B4-BE49-F238E27FC236}">
                <a16:creationId xmlns:a16="http://schemas.microsoft.com/office/drawing/2014/main" id="{59EFAC51-1F7F-4010-8280-F9D7D8B4F1B8}"/>
              </a:ext>
            </a:extLst>
          </p:cNvPr>
          <p:cNvSpPr>
            <a:spLocks noGrp="1"/>
          </p:cNvSpPr>
          <p:nvPr>
            <p:ph type="body" idx="1"/>
          </p:nvPr>
        </p:nvSpPr>
        <p:spPr bwMode="auto">
          <a:xfrm>
            <a:off x="817563" y="1600200"/>
            <a:ext cx="10871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E9DEDA77-D943-49DC-8821-06A5D1AE4625}"/>
              </a:ext>
            </a:extLst>
          </p:cNvPr>
          <p:cNvSpPr>
            <a:spLocks noGrp="1"/>
          </p:cNvSpPr>
          <p:nvPr>
            <p:ph type="dt" sz="half" idx="2"/>
          </p:nvPr>
        </p:nvSpPr>
        <p:spPr>
          <a:xfrm>
            <a:off x="8128000" y="6248400"/>
            <a:ext cx="3556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defRPr>
            </a:lvl1pPr>
          </a:lstStyle>
          <a:p>
            <a:pPr>
              <a:defRPr/>
            </a:pPr>
            <a:fld id="{C25D89DE-5E91-47A4-82A0-DF63780A1854}" type="datetime1">
              <a:rPr lang="en-US"/>
              <a:pPr>
                <a:defRPr/>
              </a:pPr>
              <a:t>4/2/2025</a:t>
            </a:fld>
            <a:endParaRPr lang="en-US"/>
          </a:p>
        </p:txBody>
      </p:sp>
      <p:sp>
        <p:nvSpPr>
          <p:cNvPr id="3" name="Footer Placeholder 2">
            <a:extLst>
              <a:ext uri="{FF2B5EF4-FFF2-40B4-BE49-F238E27FC236}">
                <a16:creationId xmlns:a16="http://schemas.microsoft.com/office/drawing/2014/main" id="{2C13D46D-E768-4C41-A181-8870A7426886}"/>
              </a:ext>
            </a:extLst>
          </p:cNvPr>
          <p:cNvSpPr>
            <a:spLocks noGrp="1"/>
          </p:cNvSpPr>
          <p:nvPr>
            <p:ph type="ftr" sz="quarter" idx="3"/>
          </p:nvPr>
        </p:nvSpPr>
        <p:spPr>
          <a:xfrm>
            <a:off x="812800" y="6248400"/>
            <a:ext cx="7227888"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defRPr>
            </a:lvl1pPr>
          </a:lstStyle>
          <a:p>
            <a:pPr>
              <a:defRPr/>
            </a:pPr>
            <a:endParaRPr lang="en-US"/>
          </a:p>
        </p:txBody>
      </p:sp>
      <p:sp>
        <p:nvSpPr>
          <p:cNvPr id="7" name="Rectangle 6">
            <a:extLst>
              <a:ext uri="{FF2B5EF4-FFF2-40B4-BE49-F238E27FC236}">
                <a16:creationId xmlns:a16="http://schemas.microsoft.com/office/drawing/2014/main" id="{8CE80059-9173-4214-B5EC-13DF9C1325D5}"/>
              </a:ext>
            </a:extLst>
          </p:cNvPr>
          <p:cNvSpPr/>
          <p:nvPr/>
        </p:nvSpPr>
        <p:spPr bwMode="white">
          <a:xfrm>
            <a:off x="0" y="1235075"/>
            <a:ext cx="12192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A413901A-7604-40DE-A7C6-F36875A998E2}"/>
              </a:ext>
            </a:extLst>
          </p:cNvPr>
          <p:cNvSpPr/>
          <p:nvPr/>
        </p:nvSpPr>
        <p:spPr>
          <a:xfrm>
            <a:off x="0" y="1279525"/>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B4CAA64E-687B-4F68-86BF-4DEA2ECB7090}"/>
              </a:ext>
            </a:extLst>
          </p:cNvPr>
          <p:cNvSpPr/>
          <p:nvPr/>
        </p:nvSpPr>
        <p:spPr>
          <a:xfrm>
            <a:off x="787400" y="1279525"/>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Slide Number Placeholder 22">
            <a:extLst>
              <a:ext uri="{FF2B5EF4-FFF2-40B4-BE49-F238E27FC236}">
                <a16:creationId xmlns:a16="http://schemas.microsoft.com/office/drawing/2014/main" id="{4DE065F8-08F0-46F4-975C-4485B88E439F}"/>
              </a:ext>
            </a:extLst>
          </p:cNvPr>
          <p:cNvSpPr>
            <a:spLocks noGrp="1"/>
          </p:cNvSpPr>
          <p:nvPr>
            <p:ph type="sldNum" sz="quarter" idx="4"/>
          </p:nvPr>
        </p:nvSpPr>
        <p:spPr>
          <a:xfrm>
            <a:off x="0" y="1271588"/>
            <a:ext cx="7112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400" b="1">
                <a:solidFill>
                  <a:srgbClr val="FFFFFF"/>
                </a:solidFill>
                <a:latin typeface="Tw Cen MT" panose="020B0602020104020603" pitchFamily="34" charset="0"/>
              </a:defRPr>
            </a:lvl1pPr>
          </a:lstStyle>
          <a:p>
            <a:pPr>
              <a:defRPr/>
            </a:pPr>
            <a:fld id="{9805EF33-AF09-49A6-A00E-E6FC9292F9E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0252" r:id="rId1"/>
    <p:sldLayoutId id="2147490240" r:id="rId2"/>
    <p:sldLayoutId id="2147490253" r:id="rId3"/>
    <p:sldLayoutId id="2147490254" r:id="rId4"/>
    <p:sldLayoutId id="2147490255" r:id="rId5"/>
    <p:sldLayoutId id="2147490241" r:id="rId6"/>
    <p:sldLayoutId id="2147490256" r:id="rId7"/>
    <p:sldLayoutId id="2147490242" r:id="rId8"/>
    <p:sldLayoutId id="2147490257" r:id="rId9"/>
    <p:sldLayoutId id="2147490243" r:id="rId10"/>
    <p:sldLayoutId id="2147490258" r:id="rId11"/>
    <p:sldLayoutId id="2147490259" r:id="rId12"/>
  </p:sldLayoutIdLst>
  <p:hf hdr="0" dt="0"/>
  <p:txStyles>
    <p:titleStyle>
      <a:lvl1pPr algn="l" rtl="0" eaLnBrk="0" fontAlgn="base" hangingPunct="0">
        <a:spcBef>
          <a:spcPct val="0"/>
        </a:spcBef>
        <a:spcAft>
          <a:spcPct val="0"/>
        </a:spcAft>
        <a:defRPr sz="4400" kern="1200">
          <a:solidFill>
            <a:srgbClr val="000000"/>
          </a:solidFill>
          <a:latin typeface="+mj-lt"/>
          <a:ea typeface="+mj-ea"/>
          <a:cs typeface="+mj-cs"/>
        </a:defRPr>
      </a:lvl1pPr>
      <a:lvl2pPr algn="l" rtl="0" eaLnBrk="0" fontAlgn="base" hangingPunct="0">
        <a:spcBef>
          <a:spcPct val="0"/>
        </a:spcBef>
        <a:spcAft>
          <a:spcPct val="0"/>
        </a:spcAft>
        <a:defRPr sz="4400">
          <a:solidFill>
            <a:srgbClr val="000000"/>
          </a:solidFill>
          <a:latin typeface="Tw Cen MT" pitchFamily="34" charset="0"/>
        </a:defRPr>
      </a:lvl2pPr>
      <a:lvl3pPr algn="l" rtl="0" eaLnBrk="0" fontAlgn="base" hangingPunct="0">
        <a:spcBef>
          <a:spcPct val="0"/>
        </a:spcBef>
        <a:spcAft>
          <a:spcPct val="0"/>
        </a:spcAft>
        <a:defRPr sz="4400">
          <a:solidFill>
            <a:srgbClr val="000000"/>
          </a:solidFill>
          <a:latin typeface="Tw Cen MT" pitchFamily="34" charset="0"/>
        </a:defRPr>
      </a:lvl3pPr>
      <a:lvl4pPr algn="l" rtl="0" eaLnBrk="0" fontAlgn="base" hangingPunct="0">
        <a:spcBef>
          <a:spcPct val="0"/>
        </a:spcBef>
        <a:spcAft>
          <a:spcPct val="0"/>
        </a:spcAft>
        <a:defRPr sz="4400">
          <a:solidFill>
            <a:srgbClr val="000000"/>
          </a:solidFill>
          <a:latin typeface="Tw Cen MT" pitchFamily="34" charset="0"/>
        </a:defRPr>
      </a:lvl4pPr>
      <a:lvl5pPr algn="l" rtl="0" eaLnBrk="0" fontAlgn="base" hangingPunct="0">
        <a:spcBef>
          <a:spcPct val="0"/>
        </a:spcBef>
        <a:spcAft>
          <a:spcPct val="0"/>
        </a:spcAft>
        <a:defRPr sz="4400">
          <a:solidFill>
            <a:srgbClr val="000000"/>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75000"/>
        <a:buFont typeface="Wingdings" panose="05000000000000000000" pitchFamily="2" charset="2"/>
        <a:buChar char="q"/>
        <a:defRPr sz="28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5000"/>
        <a:buFont typeface="Wingdings" panose="05000000000000000000" pitchFamily="2" charset="2"/>
        <a:buChar char="Ø"/>
        <a:defRPr sz="24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v"/>
        <a:defRPr sz="22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8A8A9C"/>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FADA7A"/>
        </a:buClr>
        <a:buSzPct val="65000"/>
        <a:buFont typeface="Wingdings" panose="05000000000000000000" pitchFamily="2" charset="2"/>
        <a:buChar char=""/>
        <a:defRPr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hyperlink" Target="https://www.cms.gov/medicare/payment/fee-schedules/physician/pfs-relative-value-fil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4.jpeg"/><Relationship Id="rId4" Type="http://schemas.openxmlformats.org/officeDocument/2006/relationships/hyperlink" Target="https://www.cms.gov/medicare/payment/fee-schedules/physician/pfs-relative-value-fil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hyperlink" Target="https://www.cms.gov/sites/default/files/2021-04/How_to_MPFS_Booklet_ICN901344_0.pdf" TargetMode="External"/><Relationship Id="rId4" Type="http://schemas.openxmlformats.org/officeDocument/2006/relationships/hyperlink" Target="https://www.cms.gov/regulations-and-guidance/guidance/manuals/downloads/clm104c12.pdf#page=15"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hyperlink" Target="mailto:paymentadvocacy@hcms.org" TargetMode="External"/><Relationship Id="rId5" Type="http://schemas.openxmlformats.org/officeDocument/2006/relationships/hyperlink" Target="https://www.hcms.org/tmaimis/HARRIS/Practice_Resources/Payment-Practice_Help/HARRIS/Practice_Resources/Payment_Advocacy.aspx?hkey=59207d33-e321-4a80-9d62-fee6b67acbc4" TargetMode="Externa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a:extLst>
              <a:ext uri="{FF2B5EF4-FFF2-40B4-BE49-F238E27FC236}">
                <a16:creationId xmlns:a16="http://schemas.microsoft.com/office/drawing/2014/main" id="{462C3235-3785-4C63-B28F-DC4E4B5568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200" y="411163"/>
            <a:ext cx="202088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2">
            <a:extLst>
              <a:ext uri="{FF2B5EF4-FFF2-40B4-BE49-F238E27FC236}">
                <a16:creationId xmlns:a16="http://schemas.microsoft.com/office/drawing/2014/main" id="{C5D331C2-59EA-43D3-BCA2-D57C4ED17EC3}"/>
              </a:ext>
            </a:extLst>
          </p:cNvPr>
          <p:cNvSpPr>
            <a:spLocks noGrp="1"/>
          </p:cNvSpPr>
          <p:nvPr>
            <p:ph type="title"/>
          </p:nvPr>
        </p:nvSpPr>
        <p:spPr>
          <a:xfrm>
            <a:off x="2133600" y="990600"/>
            <a:ext cx="8550275" cy="533400"/>
          </a:xfrm>
        </p:spPr>
        <p:txBody>
          <a:bodyPr/>
          <a:lstStyle/>
          <a:p>
            <a:pPr eaLnBrk="1" hangingPunct="1"/>
            <a:br>
              <a:rPr lang="en-US" altLang="en-US" sz="4000" b="1">
                <a:solidFill>
                  <a:schemeClr val="tx1"/>
                </a:solidFill>
                <a:latin typeface="Calibri" panose="020F0502020204030204" pitchFamily="34" charset="0"/>
              </a:rPr>
            </a:br>
            <a:endParaRPr lang="en-US" altLang="en-US" sz="4000" b="1">
              <a:solidFill>
                <a:schemeClr val="tx1"/>
              </a:solidFill>
              <a:latin typeface="Calibri" panose="020F0502020204030204" pitchFamily="34" charset="0"/>
            </a:endParaRPr>
          </a:p>
        </p:txBody>
      </p:sp>
      <p:sp>
        <p:nvSpPr>
          <p:cNvPr id="35844" name="Slide Number Placeholder 4">
            <a:extLst>
              <a:ext uri="{FF2B5EF4-FFF2-40B4-BE49-F238E27FC236}">
                <a16:creationId xmlns:a16="http://schemas.microsoft.com/office/drawing/2014/main" id="{269F692A-6D8D-4E31-94A5-BE77A843F32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903CFD4D-ED4B-4ACA-AA22-D6ED60846382}" type="slidenum">
              <a:rPr lang="en-US" altLang="en-US" sz="1200" smtClean="0">
                <a:solidFill>
                  <a:srgbClr val="FFFFFF"/>
                </a:solidFill>
                <a:latin typeface="Tw Cen MT" panose="020B0602020104020603" pitchFamily="34" charset="0"/>
              </a:rPr>
              <a:pPr>
                <a:lnSpc>
                  <a:spcPct val="80000"/>
                </a:lnSpc>
              </a:pPr>
              <a:t>1</a:t>
            </a:fld>
            <a:endParaRPr lang="en-US" altLang="en-US" sz="1200">
              <a:solidFill>
                <a:srgbClr val="FFFFFF"/>
              </a:solidFill>
              <a:latin typeface="Tw Cen MT" panose="020B0602020104020603" pitchFamily="34" charset="0"/>
            </a:endParaRPr>
          </a:p>
        </p:txBody>
      </p:sp>
      <p:sp>
        <p:nvSpPr>
          <p:cNvPr id="35845" name="Text Placeholder 1">
            <a:extLst>
              <a:ext uri="{FF2B5EF4-FFF2-40B4-BE49-F238E27FC236}">
                <a16:creationId xmlns:a16="http://schemas.microsoft.com/office/drawing/2014/main" id="{5E57F429-8D91-4B9D-9D56-3B283C4C89D5}"/>
              </a:ext>
            </a:extLst>
          </p:cNvPr>
          <p:cNvSpPr>
            <a:spLocks noGrp="1"/>
          </p:cNvSpPr>
          <p:nvPr>
            <p:ph type="body" sz="half" idx="1"/>
          </p:nvPr>
        </p:nvSpPr>
        <p:spPr>
          <a:xfrm>
            <a:off x="1397251" y="2273299"/>
            <a:ext cx="9159875" cy="3937377"/>
          </a:xfrm>
        </p:spPr>
        <p:txBody>
          <a:bodyPr/>
          <a:lstStyle/>
          <a:p>
            <a:pPr marL="0" indent="0" algn="ctr">
              <a:spcBef>
                <a:spcPct val="0"/>
              </a:spcBef>
              <a:buNone/>
            </a:pPr>
            <a:r>
              <a:rPr lang="en-US" sz="4400" b="1" kern="100" dirty="0">
                <a:effectLst/>
                <a:latin typeface="Calibri" panose="020F0502020204030204" pitchFamily="34" charset="0"/>
                <a:ea typeface="Aptos" panose="020B0004020202020204" pitchFamily="34" charset="0"/>
                <a:cs typeface="Calibri" panose="020F0502020204030204" pitchFamily="34" charset="0"/>
              </a:rPr>
              <a:t>Facility and Non-Facility NA Indicators</a:t>
            </a:r>
          </a:p>
          <a:p>
            <a:pPr marL="0" indent="0" algn="ctr">
              <a:spcBef>
                <a:spcPct val="0"/>
              </a:spcBef>
              <a:buNone/>
            </a:pPr>
            <a:endParaRPr lang="en-US" sz="4400" b="1" kern="100" dirty="0">
              <a:effectLst/>
              <a:latin typeface="Calibri" panose="020F0502020204030204" pitchFamily="34" charset="0"/>
              <a:ea typeface="Aptos" panose="020B0004020202020204" pitchFamily="34" charset="0"/>
              <a:cs typeface="Calibri" panose="020F0502020204030204" pitchFamily="34" charset="0"/>
            </a:endParaRPr>
          </a:p>
          <a:p>
            <a:pPr marL="0" indent="0" algn="ctr">
              <a:spcBef>
                <a:spcPct val="0"/>
              </a:spcBef>
              <a:buNone/>
            </a:pPr>
            <a:r>
              <a:rPr lang="en-US" b="1" kern="100" dirty="0">
                <a:latin typeface="Calibri" panose="020F0502020204030204" pitchFamily="34" charset="0"/>
                <a:ea typeface="Aptos" panose="020B0004020202020204" pitchFamily="34" charset="0"/>
                <a:cs typeface="Calibri" panose="020F0502020204030204" pitchFamily="34" charset="0"/>
              </a:rPr>
              <a:t>CMS NCCI and the Medicare Physician Fee Schedule</a:t>
            </a:r>
          </a:p>
          <a:p>
            <a:pPr marL="0" indent="0" algn="ctr">
              <a:spcBef>
                <a:spcPct val="0"/>
              </a:spcBef>
              <a:buNone/>
            </a:pPr>
            <a:endParaRPr lang="en-US" b="1" kern="100" dirty="0">
              <a:effectLst/>
              <a:latin typeface="Calibri" panose="020F0502020204030204" pitchFamily="34" charset="0"/>
              <a:ea typeface="Aptos" panose="020B0004020202020204" pitchFamily="34" charset="0"/>
              <a:cs typeface="Calibri" panose="020F0502020204030204" pitchFamily="34" charset="0"/>
            </a:endParaRPr>
          </a:p>
          <a:p>
            <a:pPr marL="0" indent="0" algn="ctr">
              <a:spcBef>
                <a:spcPct val="0"/>
              </a:spcBef>
              <a:buNone/>
            </a:pPr>
            <a:endParaRPr lang="en-US" b="1" kern="100" dirty="0">
              <a:latin typeface="Calibri" panose="020F0502020204030204" pitchFamily="34" charset="0"/>
              <a:ea typeface="Aptos" panose="020B0004020202020204" pitchFamily="34" charset="0"/>
              <a:cs typeface="Calibri" panose="020F0502020204030204" pitchFamily="34" charset="0"/>
            </a:endParaRPr>
          </a:p>
          <a:p>
            <a:pPr marL="0" indent="0" algn="ctr">
              <a:spcBef>
                <a:spcPct val="0"/>
              </a:spcBef>
              <a:buNone/>
            </a:pPr>
            <a:endParaRPr lang="en-US" b="1" kern="100" dirty="0">
              <a:effectLst/>
              <a:latin typeface="Calibri" panose="020F0502020204030204" pitchFamily="34" charset="0"/>
              <a:ea typeface="Aptos" panose="020B0004020202020204" pitchFamily="34" charset="0"/>
              <a:cs typeface="Calibri" panose="020F0502020204030204" pitchFamily="34" charset="0"/>
            </a:endParaRPr>
          </a:p>
          <a:p>
            <a:pPr marL="0" indent="0">
              <a:spcBef>
                <a:spcPct val="0"/>
              </a:spcBef>
              <a:buNone/>
            </a:pPr>
            <a:r>
              <a:rPr lang="en-US" sz="1200" i="0" dirty="0">
                <a:solidFill>
                  <a:srgbClr val="000000"/>
                </a:solidFill>
                <a:effectLst/>
                <a:latin typeface="Times New Roman" panose="02020603050405020304" pitchFamily="18" charset="0"/>
                <a:cs typeface="Times New Roman" panose="02020603050405020304" pitchFamily="18" charset="0"/>
              </a:rPr>
              <a:t>Please note that the content provided herein is informational only, and should NOT be considered legal, professional, business, practice, insurance, or other advice. Consult CPT instructions and individual payer rules for variations. This information is subject to change and should be verified from time to time. </a:t>
            </a:r>
            <a:endParaRPr lang="en-US" altLang="en-US" sz="1200" dirty="0">
              <a:solidFill>
                <a:srgbClr val="000000"/>
              </a:solidFill>
              <a:latin typeface="Times New Roman" panose="02020603050405020304" pitchFamily="18" charset="0"/>
              <a:cs typeface="Times New Roman" panose="02020603050405020304" pitchFamily="18" charset="0"/>
            </a:endParaRPr>
          </a:p>
          <a:p>
            <a:pPr marL="0" indent="0" algn="ctr">
              <a:spcBef>
                <a:spcPct val="0"/>
              </a:spcBef>
              <a:buNone/>
            </a:pPr>
            <a:endParaRPr lang="en-US" kern="100" dirty="0">
              <a:effectLst/>
              <a:latin typeface="Calibri" panose="020F0502020204030204" pitchFamily="34" charset="0"/>
              <a:ea typeface="Aptos" panose="020B0004020202020204" pitchFamily="34" charset="0"/>
              <a:cs typeface="Calibri" panose="020F0502020204030204" pitchFamily="34" charset="0"/>
            </a:endParaRPr>
          </a:p>
          <a:p>
            <a:pPr marL="0" indent="0" algn="ctr">
              <a:spcBef>
                <a:spcPct val="0"/>
              </a:spcBef>
              <a:buFont typeface="Wingdings" panose="05000000000000000000" pitchFamily="2" charset="2"/>
              <a:buNone/>
            </a:pPr>
            <a:endParaRPr lang="en-US" altLang="en-US" sz="3200" dirty="0"/>
          </a:p>
        </p:txBody>
      </p:sp>
      <p:pic>
        <p:nvPicPr>
          <p:cNvPr id="35846" name="Picture 9">
            <a:extLst>
              <a:ext uri="{FF2B5EF4-FFF2-40B4-BE49-F238E27FC236}">
                <a16:creationId xmlns:a16="http://schemas.microsoft.com/office/drawing/2014/main" id="{1D9BA843-FB01-4EA2-94DE-D73E473F75AD}"/>
              </a:ext>
            </a:extLst>
          </p:cNvPr>
          <p:cNvPicPr>
            <a:picLocks noChangeAspect="1"/>
          </p:cNvPicPr>
          <p:nvPr/>
        </p:nvPicPr>
        <p:blipFill>
          <a:blip r:embed="rId4">
            <a:clrChange>
              <a:clrFrom>
                <a:srgbClr val="304D98"/>
              </a:clrFrom>
              <a:clrTo>
                <a:srgbClr val="304D98">
                  <a:alpha val="0"/>
                </a:srgbClr>
              </a:clrTo>
            </a:clrChange>
            <a:lum bright="-16000" contrast="30000"/>
            <a:extLst>
              <a:ext uri="{28A0092B-C50C-407E-A947-70E740481C1C}">
                <a14:useLocalDpi xmlns:a14="http://schemas.microsoft.com/office/drawing/2010/main" val="0"/>
              </a:ext>
            </a:extLst>
          </a:blip>
          <a:srcRect/>
          <a:stretch>
            <a:fillRect/>
          </a:stretch>
        </p:blipFill>
        <p:spPr bwMode="auto">
          <a:xfrm>
            <a:off x="10188575" y="241300"/>
            <a:ext cx="9906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8609565"/>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a:extLst>
              <a:ext uri="{FF2B5EF4-FFF2-40B4-BE49-F238E27FC236}">
                <a16:creationId xmlns:a16="http://schemas.microsoft.com/office/drawing/2014/main" id="{462C3235-3785-4C63-B28F-DC4E4B5568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200" y="411163"/>
            <a:ext cx="202088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2">
            <a:extLst>
              <a:ext uri="{FF2B5EF4-FFF2-40B4-BE49-F238E27FC236}">
                <a16:creationId xmlns:a16="http://schemas.microsoft.com/office/drawing/2014/main" id="{C5D331C2-59EA-43D3-BCA2-D57C4ED17EC3}"/>
              </a:ext>
            </a:extLst>
          </p:cNvPr>
          <p:cNvSpPr>
            <a:spLocks noGrp="1"/>
          </p:cNvSpPr>
          <p:nvPr>
            <p:ph type="title"/>
          </p:nvPr>
        </p:nvSpPr>
        <p:spPr>
          <a:xfrm>
            <a:off x="2133600" y="990600"/>
            <a:ext cx="8550275" cy="533400"/>
          </a:xfrm>
        </p:spPr>
        <p:txBody>
          <a:bodyPr/>
          <a:lstStyle/>
          <a:p>
            <a:pPr eaLnBrk="1" hangingPunct="1"/>
            <a:br>
              <a:rPr lang="en-US" altLang="en-US" sz="4000" b="1">
                <a:solidFill>
                  <a:schemeClr val="tx1"/>
                </a:solidFill>
                <a:latin typeface="Calibri" panose="020F0502020204030204" pitchFamily="34" charset="0"/>
              </a:rPr>
            </a:br>
            <a:endParaRPr lang="en-US" altLang="en-US" sz="4000" b="1">
              <a:solidFill>
                <a:schemeClr val="tx1"/>
              </a:solidFill>
              <a:latin typeface="Calibri" panose="020F0502020204030204" pitchFamily="34" charset="0"/>
            </a:endParaRPr>
          </a:p>
        </p:txBody>
      </p:sp>
      <p:sp>
        <p:nvSpPr>
          <p:cNvPr id="35844" name="Slide Number Placeholder 4">
            <a:extLst>
              <a:ext uri="{FF2B5EF4-FFF2-40B4-BE49-F238E27FC236}">
                <a16:creationId xmlns:a16="http://schemas.microsoft.com/office/drawing/2014/main" id="{269F692A-6D8D-4E31-94A5-BE77A843F32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903CFD4D-ED4B-4ACA-AA22-D6ED60846382}" type="slidenum">
              <a:rPr lang="en-US" altLang="en-US" sz="1200" smtClean="0">
                <a:solidFill>
                  <a:srgbClr val="FFFFFF"/>
                </a:solidFill>
                <a:latin typeface="Tw Cen MT" panose="020B0602020104020603" pitchFamily="34" charset="0"/>
              </a:rPr>
              <a:pPr>
                <a:lnSpc>
                  <a:spcPct val="80000"/>
                </a:lnSpc>
              </a:pPr>
              <a:t>2</a:t>
            </a:fld>
            <a:endParaRPr lang="en-US" altLang="en-US" sz="1200">
              <a:solidFill>
                <a:srgbClr val="FFFFFF"/>
              </a:solidFill>
              <a:latin typeface="Tw Cen MT" panose="020B0602020104020603" pitchFamily="34" charset="0"/>
            </a:endParaRPr>
          </a:p>
        </p:txBody>
      </p:sp>
      <p:sp>
        <p:nvSpPr>
          <p:cNvPr id="35845" name="Text Placeholder 1">
            <a:extLst>
              <a:ext uri="{FF2B5EF4-FFF2-40B4-BE49-F238E27FC236}">
                <a16:creationId xmlns:a16="http://schemas.microsoft.com/office/drawing/2014/main" id="{5E57F429-8D91-4B9D-9D56-3B283C4C89D5}"/>
              </a:ext>
            </a:extLst>
          </p:cNvPr>
          <p:cNvSpPr>
            <a:spLocks noGrp="1"/>
          </p:cNvSpPr>
          <p:nvPr>
            <p:ph type="body" sz="half" idx="1"/>
          </p:nvPr>
        </p:nvSpPr>
        <p:spPr>
          <a:xfrm>
            <a:off x="298764" y="1628775"/>
            <a:ext cx="11669917" cy="5052682"/>
          </a:xfrm>
        </p:spPr>
        <p:txBody>
          <a:bodyPr/>
          <a:lstStyle/>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Calibri" panose="020F0502020204030204" pitchFamily="34" charset="0"/>
              </a:rPr>
              <a:t>The CMS National Correct Coding Initiative (NCCI) edits are designed to promote proper coding practices, aiming to minimize errors in coding and claims payments. A lesser-known NCCI edit found in the </a:t>
            </a:r>
            <a:r>
              <a:rPr lang="en-US" sz="1800" u="sng" kern="100" dirty="0">
                <a:solidFill>
                  <a:srgbClr val="0070C0"/>
                </a:solidFill>
                <a:effectLst/>
                <a:latin typeface="Calibri" panose="020F0502020204030204" pitchFamily="34" charset="0"/>
                <a:ea typeface="Aptos" panose="020B000402020202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Medicare Physician Fee Schedule (MPFS) RVU files</a:t>
            </a:r>
            <a:r>
              <a:rPr lang="en-US" sz="1800" kern="100" dirty="0">
                <a:effectLst/>
                <a:latin typeface="Calibri" panose="020F0502020204030204" pitchFamily="34" charset="0"/>
                <a:ea typeface="Aptos" panose="020B0004020202020204" pitchFamily="34" charset="0"/>
                <a:cs typeface="Calibri" panose="020F0502020204030204" pitchFamily="34" charset="0"/>
              </a:rPr>
              <a:t> involves the Non-Facility and Facility NA Indicator fields. These fields help identify the appropriate setting for certain services or procedures. When an “NA” appears in either the Non-Facility NA Indicator (column H) or Facility NA Indicator (column J), it signals that the service is rarely or never performed in that particular setting (see slide 3). Procedures performed in a setting with an NA indicator will often result in denials. </a:t>
            </a:r>
          </a:p>
          <a:p>
            <a:pPr marL="0" marR="0">
              <a:lnSpc>
                <a:spcPct val="115000"/>
              </a:lnSpc>
              <a:spcAft>
                <a:spcPts val="800"/>
              </a:spcAft>
              <a:buNone/>
            </a:pPr>
            <a:endParaRPr lang="en-US" sz="800" kern="100" dirty="0">
              <a:effectLst/>
              <a:latin typeface="Calibri" panose="020F0502020204030204" pitchFamily="34" charset="0"/>
              <a:ea typeface="Aptos" panose="020B0004020202020204" pitchFamily="34" charset="0"/>
              <a:cs typeface="Calibri" panose="020F0502020204030204" pitchFamily="34" charset="0"/>
            </a:endParaRPr>
          </a:p>
          <a:p>
            <a:pPr marL="457200" marR="0">
              <a:lnSpc>
                <a:spcPct val="115000"/>
              </a:lnSpc>
              <a:spcAft>
                <a:spcPts val="800"/>
              </a:spcAft>
            </a:pPr>
            <a:r>
              <a:rPr lang="en-US" sz="1800" u="sng" kern="100" dirty="0">
                <a:effectLst/>
                <a:latin typeface="Calibri" panose="020F0502020204030204" pitchFamily="34" charset="0"/>
                <a:ea typeface="Aptos" panose="020B0004020202020204" pitchFamily="34" charset="0"/>
                <a:cs typeface="Calibri" panose="020F0502020204030204" pitchFamily="34" charset="0"/>
              </a:rPr>
              <a:t>Non-facility NA indicator (column H)</a:t>
            </a:r>
            <a:r>
              <a:rPr lang="en-US" sz="1800" kern="100" dirty="0">
                <a:effectLst/>
                <a:latin typeface="Calibri" panose="020F0502020204030204" pitchFamily="34" charset="0"/>
                <a:ea typeface="Aptos" panose="020B0004020202020204" pitchFamily="34" charset="0"/>
                <a:cs typeface="Calibri" panose="020F0502020204030204" pitchFamily="34" charset="0"/>
              </a:rPr>
              <a:t> – An NA in this column signifies that a procedure is rarely or never performed in a non-facility setting, such as a physician's office. Many major surgical procedures with a 90-day global period are almost always performed in the hospital inpatient setting. </a:t>
            </a:r>
          </a:p>
          <a:p>
            <a:pPr marL="457200" marR="0">
              <a:lnSpc>
                <a:spcPct val="115000"/>
              </a:lnSpc>
              <a:spcAft>
                <a:spcPts val="800"/>
              </a:spcAft>
            </a:pPr>
            <a:r>
              <a:rPr lang="en-US" sz="1800" u="sng" kern="100" dirty="0">
                <a:effectLst/>
                <a:latin typeface="Calibri" panose="020F0502020204030204" pitchFamily="34" charset="0"/>
                <a:ea typeface="Aptos" panose="020B0004020202020204" pitchFamily="34" charset="0"/>
                <a:cs typeface="Calibri" panose="020F0502020204030204" pitchFamily="34" charset="0"/>
              </a:rPr>
              <a:t>Facility NA indicator (column J)</a:t>
            </a:r>
            <a:r>
              <a:rPr lang="en-US" sz="1800" kern="100" dirty="0">
                <a:effectLst/>
                <a:latin typeface="Calibri" panose="020F0502020204030204" pitchFamily="34" charset="0"/>
                <a:ea typeface="Aptos" panose="020B0004020202020204" pitchFamily="34" charset="0"/>
                <a:cs typeface="Calibri" panose="020F0502020204030204" pitchFamily="34" charset="0"/>
              </a:rPr>
              <a:t> – An NA in this column signifies that a procedure is rarely or never performed in a facility setting, such as an ASC or hospital. </a:t>
            </a:r>
          </a:p>
          <a:p>
            <a:pPr marL="0" indent="0">
              <a:spcBef>
                <a:spcPct val="0"/>
              </a:spcBef>
              <a:buFont typeface="Wingdings" panose="05000000000000000000" pitchFamily="2" charset="2"/>
              <a:buNone/>
            </a:pPr>
            <a:endParaRPr lang="en-US" altLang="en-US" sz="3200" dirty="0"/>
          </a:p>
        </p:txBody>
      </p:sp>
      <p:pic>
        <p:nvPicPr>
          <p:cNvPr id="35846" name="Picture 9">
            <a:extLst>
              <a:ext uri="{FF2B5EF4-FFF2-40B4-BE49-F238E27FC236}">
                <a16:creationId xmlns:a16="http://schemas.microsoft.com/office/drawing/2014/main" id="{1D9BA843-FB01-4EA2-94DE-D73E473F75AD}"/>
              </a:ext>
            </a:extLst>
          </p:cNvPr>
          <p:cNvPicPr>
            <a:picLocks noChangeAspect="1"/>
          </p:cNvPicPr>
          <p:nvPr/>
        </p:nvPicPr>
        <p:blipFill>
          <a:blip r:embed="rId5">
            <a:clrChange>
              <a:clrFrom>
                <a:srgbClr val="304D98"/>
              </a:clrFrom>
              <a:clrTo>
                <a:srgbClr val="304D98">
                  <a:alpha val="0"/>
                </a:srgbClr>
              </a:clrTo>
            </a:clrChange>
            <a:lum bright="-16000" contrast="30000"/>
            <a:extLst>
              <a:ext uri="{28A0092B-C50C-407E-A947-70E740481C1C}">
                <a14:useLocalDpi xmlns:a14="http://schemas.microsoft.com/office/drawing/2010/main" val="0"/>
              </a:ext>
            </a:extLst>
          </a:blip>
          <a:srcRect/>
          <a:stretch>
            <a:fillRect/>
          </a:stretch>
        </p:blipFill>
        <p:spPr bwMode="auto">
          <a:xfrm>
            <a:off x="10188575" y="241300"/>
            <a:ext cx="9906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9139099"/>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DB106-408A-4B91-841C-0B937A85AA77}"/>
            </a:ext>
          </a:extLst>
        </p:cNvPr>
        <p:cNvGrpSpPr/>
        <p:nvPr/>
      </p:nvGrpSpPr>
      <p:grpSpPr>
        <a:xfrm>
          <a:off x="0" y="0"/>
          <a:ext cx="0" cy="0"/>
          <a:chOff x="0" y="0"/>
          <a:chExt cx="0" cy="0"/>
        </a:xfrm>
      </p:grpSpPr>
      <p:pic>
        <p:nvPicPr>
          <p:cNvPr id="35842" name="Picture 5">
            <a:extLst>
              <a:ext uri="{FF2B5EF4-FFF2-40B4-BE49-F238E27FC236}">
                <a16:creationId xmlns:a16="http://schemas.microsoft.com/office/drawing/2014/main" id="{42BCFD6A-01BA-ED24-43A9-ADCD2327737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200" y="411163"/>
            <a:ext cx="202088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2">
            <a:extLst>
              <a:ext uri="{FF2B5EF4-FFF2-40B4-BE49-F238E27FC236}">
                <a16:creationId xmlns:a16="http://schemas.microsoft.com/office/drawing/2014/main" id="{0744CF9B-0B21-796E-C2B9-8D3D1C4D5A4D}"/>
              </a:ext>
            </a:extLst>
          </p:cNvPr>
          <p:cNvSpPr>
            <a:spLocks noGrp="1"/>
          </p:cNvSpPr>
          <p:nvPr>
            <p:ph type="title"/>
          </p:nvPr>
        </p:nvSpPr>
        <p:spPr>
          <a:xfrm>
            <a:off x="2133600" y="990600"/>
            <a:ext cx="8550275" cy="533400"/>
          </a:xfrm>
        </p:spPr>
        <p:txBody>
          <a:bodyPr/>
          <a:lstStyle/>
          <a:p>
            <a:pPr eaLnBrk="1" hangingPunct="1"/>
            <a:br>
              <a:rPr lang="en-US" altLang="en-US" sz="4000" b="1">
                <a:solidFill>
                  <a:schemeClr val="tx1"/>
                </a:solidFill>
                <a:latin typeface="Calibri" panose="020F0502020204030204" pitchFamily="34" charset="0"/>
              </a:rPr>
            </a:br>
            <a:endParaRPr lang="en-US" altLang="en-US" sz="4000" b="1">
              <a:solidFill>
                <a:schemeClr val="tx1"/>
              </a:solidFill>
              <a:latin typeface="Calibri" panose="020F0502020204030204" pitchFamily="34" charset="0"/>
            </a:endParaRPr>
          </a:p>
        </p:txBody>
      </p:sp>
      <p:sp>
        <p:nvSpPr>
          <p:cNvPr id="35844" name="Slide Number Placeholder 4">
            <a:extLst>
              <a:ext uri="{FF2B5EF4-FFF2-40B4-BE49-F238E27FC236}">
                <a16:creationId xmlns:a16="http://schemas.microsoft.com/office/drawing/2014/main" id="{2A90ABB2-8E21-5238-702C-169CF25C7F0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903CFD4D-ED4B-4ACA-AA22-D6ED60846382}" type="slidenum">
              <a:rPr lang="en-US" altLang="en-US" sz="1200" smtClean="0">
                <a:solidFill>
                  <a:srgbClr val="FFFFFF"/>
                </a:solidFill>
                <a:latin typeface="Tw Cen MT" panose="020B0602020104020603" pitchFamily="34" charset="0"/>
              </a:rPr>
              <a:pPr>
                <a:lnSpc>
                  <a:spcPct val="80000"/>
                </a:lnSpc>
              </a:pPr>
              <a:t>3</a:t>
            </a:fld>
            <a:endParaRPr lang="en-US" altLang="en-US" sz="1200">
              <a:solidFill>
                <a:srgbClr val="FFFFFF"/>
              </a:solidFill>
              <a:latin typeface="Tw Cen MT" panose="020B0602020104020603" pitchFamily="34" charset="0"/>
            </a:endParaRPr>
          </a:p>
        </p:txBody>
      </p:sp>
      <p:sp>
        <p:nvSpPr>
          <p:cNvPr id="35845" name="Text Placeholder 1">
            <a:extLst>
              <a:ext uri="{FF2B5EF4-FFF2-40B4-BE49-F238E27FC236}">
                <a16:creationId xmlns:a16="http://schemas.microsoft.com/office/drawing/2014/main" id="{9EACE710-0C15-6AFB-B0DE-71FDC8874359}"/>
              </a:ext>
            </a:extLst>
          </p:cNvPr>
          <p:cNvSpPr>
            <a:spLocks noGrp="1"/>
          </p:cNvSpPr>
          <p:nvPr>
            <p:ph type="body" sz="half" idx="1"/>
          </p:nvPr>
        </p:nvSpPr>
        <p:spPr>
          <a:xfrm>
            <a:off x="787651" y="1628775"/>
            <a:ext cx="11181030" cy="5052682"/>
          </a:xfrm>
        </p:spPr>
        <p:txBody>
          <a:bodyPr/>
          <a:lstStyle/>
          <a:p>
            <a:pPr marL="138112" marR="0" indent="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Calibri" panose="020F0502020204030204" pitchFamily="34" charset="0"/>
              </a:rPr>
              <a:t>               </a:t>
            </a:r>
          </a:p>
        </p:txBody>
      </p:sp>
      <p:pic>
        <p:nvPicPr>
          <p:cNvPr id="35846" name="Picture 9">
            <a:extLst>
              <a:ext uri="{FF2B5EF4-FFF2-40B4-BE49-F238E27FC236}">
                <a16:creationId xmlns:a16="http://schemas.microsoft.com/office/drawing/2014/main" id="{88FA39D1-4933-CEE1-3AEE-CD724930F522}"/>
              </a:ext>
            </a:extLst>
          </p:cNvPr>
          <p:cNvPicPr>
            <a:picLocks noChangeAspect="1"/>
          </p:cNvPicPr>
          <p:nvPr/>
        </p:nvPicPr>
        <p:blipFill>
          <a:blip r:embed="rId4">
            <a:clrChange>
              <a:clrFrom>
                <a:srgbClr val="304D98"/>
              </a:clrFrom>
              <a:clrTo>
                <a:srgbClr val="304D98">
                  <a:alpha val="0"/>
                </a:srgbClr>
              </a:clrTo>
            </a:clrChange>
            <a:lum bright="-16000" contrast="30000"/>
            <a:extLst>
              <a:ext uri="{28A0092B-C50C-407E-A947-70E740481C1C}">
                <a14:useLocalDpi xmlns:a14="http://schemas.microsoft.com/office/drawing/2010/main" val="0"/>
              </a:ext>
            </a:extLst>
          </a:blip>
          <a:srcRect/>
          <a:stretch>
            <a:fillRect/>
          </a:stretch>
        </p:blipFill>
        <p:spPr bwMode="auto">
          <a:xfrm>
            <a:off x="10188575" y="241300"/>
            <a:ext cx="9906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A screenshot of a document&#10;&#10;AI-generated content may be incorrect.">
            <a:extLst>
              <a:ext uri="{FF2B5EF4-FFF2-40B4-BE49-F238E27FC236}">
                <a16:creationId xmlns:a16="http://schemas.microsoft.com/office/drawing/2014/main" id="{2C2803D0-50AE-32D0-D8E5-A665931C2D4A}"/>
              </a:ext>
            </a:extLst>
          </p:cNvPr>
          <p:cNvPicPr>
            <a:picLocks noChangeAspect="1"/>
          </p:cNvPicPr>
          <p:nvPr/>
        </p:nvPicPr>
        <p:blipFill>
          <a:blip r:embed="rId5"/>
          <a:stretch>
            <a:fillRect/>
          </a:stretch>
        </p:blipFill>
        <p:spPr>
          <a:xfrm>
            <a:off x="1721644" y="1645096"/>
            <a:ext cx="8623834" cy="4971604"/>
          </a:xfrm>
          <a:prstGeom prst="rect">
            <a:avLst/>
          </a:prstGeom>
        </p:spPr>
      </p:pic>
    </p:spTree>
    <p:extLst>
      <p:ext uri="{BB962C8B-B14F-4D97-AF65-F5344CB8AC3E}">
        <p14:creationId xmlns:p14="http://schemas.microsoft.com/office/powerpoint/2010/main" val="1010183887"/>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D8560-0CE1-D058-3E37-0CB5C0237F40}"/>
            </a:ext>
          </a:extLst>
        </p:cNvPr>
        <p:cNvGrpSpPr/>
        <p:nvPr/>
      </p:nvGrpSpPr>
      <p:grpSpPr>
        <a:xfrm>
          <a:off x="0" y="0"/>
          <a:ext cx="0" cy="0"/>
          <a:chOff x="0" y="0"/>
          <a:chExt cx="0" cy="0"/>
        </a:xfrm>
      </p:grpSpPr>
      <p:pic>
        <p:nvPicPr>
          <p:cNvPr id="35842" name="Picture 5">
            <a:extLst>
              <a:ext uri="{FF2B5EF4-FFF2-40B4-BE49-F238E27FC236}">
                <a16:creationId xmlns:a16="http://schemas.microsoft.com/office/drawing/2014/main" id="{C087B56D-D6A1-F604-EE19-D3DCF4EE22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200" y="411163"/>
            <a:ext cx="202088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2">
            <a:extLst>
              <a:ext uri="{FF2B5EF4-FFF2-40B4-BE49-F238E27FC236}">
                <a16:creationId xmlns:a16="http://schemas.microsoft.com/office/drawing/2014/main" id="{7B562C0E-4A97-364C-5A66-DFAE0DCD0BFD}"/>
              </a:ext>
            </a:extLst>
          </p:cNvPr>
          <p:cNvSpPr>
            <a:spLocks noGrp="1"/>
          </p:cNvSpPr>
          <p:nvPr>
            <p:ph type="title"/>
          </p:nvPr>
        </p:nvSpPr>
        <p:spPr>
          <a:xfrm>
            <a:off x="2133600" y="990600"/>
            <a:ext cx="8550275" cy="533400"/>
          </a:xfrm>
        </p:spPr>
        <p:txBody>
          <a:bodyPr/>
          <a:lstStyle/>
          <a:p>
            <a:pPr eaLnBrk="1" hangingPunct="1"/>
            <a:br>
              <a:rPr lang="en-US" altLang="en-US" sz="4000" b="1">
                <a:solidFill>
                  <a:schemeClr val="tx1"/>
                </a:solidFill>
                <a:latin typeface="Calibri" panose="020F0502020204030204" pitchFamily="34" charset="0"/>
              </a:rPr>
            </a:br>
            <a:endParaRPr lang="en-US" altLang="en-US" sz="4000" b="1">
              <a:solidFill>
                <a:schemeClr val="tx1"/>
              </a:solidFill>
              <a:latin typeface="Calibri" panose="020F0502020204030204" pitchFamily="34" charset="0"/>
            </a:endParaRPr>
          </a:p>
        </p:txBody>
      </p:sp>
      <p:sp>
        <p:nvSpPr>
          <p:cNvPr id="35844" name="Slide Number Placeholder 4">
            <a:extLst>
              <a:ext uri="{FF2B5EF4-FFF2-40B4-BE49-F238E27FC236}">
                <a16:creationId xmlns:a16="http://schemas.microsoft.com/office/drawing/2014/main" id="{0A52E2DF-05E5-F1DA-66A5-EE3DBA56D70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903CFD4D-ED4B-4ACA-AA22-D6ED60846382}" type="slidenum">
              <a:rPr lang="en-US" altLang="en-US" sz="1200" smtClean="0">
                <a:solidFill>
                  <a:srgbClr val="FFFFFF"/>
                </a:solidFill>
                <a:latin typeface="Tw Cen MT" panose="020B0602020104020603" pitchFamily="34" charset="0"/>
              </a:rPr>
              <a:pPr>
                <a:lnSpc>
                  <a:spcPct val="80000"/>
                </a:lnSpc>
              </a:pPr>
              <a:t>4</a:t>
            </a:fld>
            <a:endParaRPr lang="en-US" altLang="en-US" sz="1200">
              <a:solidFill>
                <a:srgbClr val="FFFFFF"/>
              </a:solidFill>
              <a:latin typeface="Tw Cen MT" panose="020B0602020104020603" pitchFamily="34" charset="0"/>
            </a:endParaRPr>
          </a:p>
        </p:txBody>
      </p:sp>
      <p:sp>
        <p:nvSpPr>
          <p:cNvPr id="35845" name="Text Placeholder 1">
            <a:extLst>
              <a:ext uri="{FF2B5EF4-FFF2-40B4-BE49-F238E27FC236}">
                <a16:creationId xmlns:a16="http://schemas.microsoft.com/office/drawing/2014/main" id="{FB6EF267-EE0E-63A9-BAD0-BE792E98155E}"/>
              </a:ext>
            </a:extLst>
          </p:cNvPr>
          <p:cNvSpPr>
            <a:spLocks noGrp="1"/>
          </p:cNvSpPr>
          <p:nvPr>
            <p:ph type="body" sz="half" idx="1"/>
          </p:nvPr>
        </p:nvSpPr>
        <p:spPr>
          <a:xfrm>
            <a:off x="298764" y="1628775"/>
            <a:ext cx="11669917" cy="5052682"/>
          </a:xfrm>
        </p:spPr>
        <p:txBody>
          <a:bodyPr/>
          <a:lstStyle/>
          <a:p>
            <a:pPr marL="0" indent="0">
              <a:spcBef>
                <a:spcPct val="0"/>
              </a:spcBef>
              <a:buNone/>
            </a:pPr>
            <a:r>
              <a:rPr lang="en-US" sz="1800" kern="100" dirty="0">
                <a:effectLst/>
                <a:latin typeface="Calibri" panose="020F0502020204030204" pitchFamily="34" charset="0"/>
                <a:ea typeface="Aptos" panose="020B0004020202020204" pitchFamily="34" charset="0"/>
                <a:cs typeface="Calibri" panose="020F0502020204030204" pitchFamily="34" charset="0"/>
              </a:rPr>
              <a:t>The </a:t>
            </a:r>
            <a:r>
              <a:rPr lang="en-US" sz="1800" u="sng" kern="100" dirty="0">
                <a:solidFill>
                  <a:srgbClr val="0070C0"/>
                </a:solidFill>
                <a:effectLst/>
                <a:latin typeface="Calibri" panose="020F0502020204030204" pitchFamily="34" charset="0"/>
                <a:ea typeface="Aptos" panose="020B000402020202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MPFS RVU files</a:t>
            </a:r>
            <a:r>
              <a:rPr lang="en-US" sz="1800" kern="100" dirty="0">
                <a:solidFill>
                  <a:srgbClr val="0070C0"/>
                </a:solidFill>
                <a:effectLst/>
                <a:latin typeface="Calibri" panose="020F0502020204030204" pitchFamily="34" charset="0"/>
                <a:ea typeface="Aptos" panose="020B0004020202020204" pitchFamily="34" charset="0"/>
                <a:cs typeface="Calibri" panose="020F0502020204030204" pitchFamily="34" charset="0"/>
              </a:rPr>
              <a:t> </a:t>
            </a:r>
            <a:r>
              <a:rPr lang="en-US" sz="1800" kern="100" dirty="0">
                <a:effectLst/>
                <a:latin typeface="Calibri" panose="020F0502020204030204" pitchFamily="34" charset="0"/>
                <a:ea typeface="Aptos" panose="020B0004020202020204" pitchFamily="34" charset="0"/>
                <a:cs typeface="Calibri" panose="020F0502020204030204" pitchFamily="34" charset="0"/>
              </a:rPr>
              <a:t>can be found on the CMS website and are typically updated quarterly in January, April, July, and October. To access the files, download the zip file for the current quarter (in this example, 2024 </a:t>
            </a:r>
            <a:r>
              <a:rPr lang="en-US" sz="1800" kern="100" dirty="0" err="1">
                <a:effectLst/>
                <a:latin typeface="Calibri" panose="020F0502020204030204" pitchFamily="34" charset="0"/>
                <a:ea typeface="Aptos" panose="020B0004020202020204" pitchFamily="34" charset="0"/>
                <a:cs typeface="Calibri" panose="020F0502020204030204" pitchFamily="34" charset="0"/>
              </a:rPr>
              <a:t>Qtr</a:t>
            </a:r>
            <a:r>
              <a:rPr lang="en-US" sz="1800" kern="100" dirty="0">
                <a:effectLst/>
                <a:latin typeface="Calibri" panose="020F0502020204030204" pitchFamily="34" charset="0"/>
                <a:ea typeface="Aptos" panose="020B0004020202020204" pitchFamily="34" charset="0"/>
                <a:cs typeface="Calibri" panose="020F0502020204030204" pitchFamily="34" charset="0"/>
              </a:rPr>
              <a:t> 4 - RVU24D). </a:t>
            </a:r>
          </a:p>
          <a:p>
            <a:pPr marL="0" indent="0">
              <a:spcBef>
                <a:spcPct val="0"/>
              </a:spcBef>
              <a:buFont typeface="Wingdings" panose="05000000000000000000" pitchFamily="2" charset="2"/>
              <a:buNone/>
            </a:pPr>
            <a:endParaRPr lang="en-US" sz="1800" b="1" dirty="0">
              <a:effectLst/>
              <a:latin typeface="Aptos" panose="020B0004020202020204" pitchFamily="34" charset="0"/>
              <a:ea typeface="Aptos" panose="020B0004020202020204" pitchFamily="34" charset="0"/>
              <a:cs typeface="Times New Roman" panose="02020603050405020304" pitchFamily="18" charset="0"/>
            </a:endParaRPr>
          </a:p>
          <a:p>
            <a:pPr marL="0" indent="0">
              <a:spcBef>
                <a:spcPct val="0"/>
              </a:spcBef>
              <a:buFont typeface="Wingdings" panose="05000000000000000000" pitchFamily="2" charset="2"/>
              <a:buNone/>
            </a:pPr>
            <a:endParaRPr lang="en-US" altLang="en-US" sz="3200" dirty="0"/>
          </a:p>
        </p:txBody>
      </p:sp>
      <p:pic>
        <p:nvPicPr>
          <p:cNvPr id="35846" name="Picture 9">
            <a:extLst>
              <a:ext uri="{FF2B5EF4-FFF2-40B4-BE49-F238E27FC236}">
                <a16:creationId xmlns:a16="http://schemas.microsoft.com/office/drawing/2014/main" id="{803D4091-6D66-3013-62DF-1394E3A94513}"/>
              </a:ext>
            </a:extLst>
          </p:cNvPr>
          <p:cNvPicPr>
            <a:picLocks noChangeAspect="1"/>
          </p:cNvPicPr>
          <p:nvPr/>
        </p:nvPicPr>
        <p:blipFill>
          <a:blip r:embed="rId5">
            <a:clrChange>
              <a:clrFrom>
                <a:srgbClr val="304D98"/>
              </a:clrFrom>
              <a:clrTo>
                <a:srgbClr val="304D98">
                  <a:alpha val="0"/>
                </a:srgbClr>
              </a:clrTo>
            </a:clrChange>
            <a:lum bright="-16000" contrast="30000"/>
            <a:extLst>
              <a:ext uri="{28A0092B-C50C-407E-A947-70E740481C1C}">
                <a14:useLocalDpi xmlns:a14="http://schemas.microsoft.com/office/drawing/2010/main" val="0"/>
              </a:ext>
            </a:extLst>
          </a:blip>
          <a:srcRect/>
          <a:stretch>
            <a:fillRect/>
          </a:stretch>
        </p:blipFill>
        <p:spPr bwMode="auto">
          <a:xfrm>
            <a:off x="10188575" y="241300"/>
            <a:ext cx="9906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3FB9402F-60A0-E065-D184-4FFBAC87FFD9}"/>
              </a:ext>
            </a:extLst>
          </p:cNvPr>
          <p:cNvPicPr>
            <a:picLocks noChangeAspect="1"/>
          </p:cNvPicPr>
          <p:nvPr/>
        </p:nvPicPr>
        <p:blipFill>
          <a:blip r:embed="rId6"/>
          <a:stretch>
            <a:fillRect/>
          </a:stretch>
        </p:blipFill>
        <p:spPr>
          <a:xfrm>
            <a:off x="3232865" y="2383649"/>
            <a:ext cx="5926973" cy="957079"/>
          </a:xfrm>
          <a:prstGeom prst="rect">
            <a:avLst/>
          </a:prstGeom>
        </p:spPr>
      </p:pic>
      <p:pic>
        <p:nvPicPr>
          <p:cNvPr id="7" name="Picture 6">
            <a:extLst>
              <a:ext uri="{FF2B5EF4-FFF2-40B4-BE49-F238E27FC236}">
                <a16:creationId xmlns:a16="http://schemas.microsoft.com/office/drawing/2014/main" id="{C4187DDB-B47B-092B-1A8B-9C93C1AAA207}"/>
              </a:ext>
            </a:extLst>
          </p:cNvPr>
          <p:cNvPicPr>
            <a:picLocks noChangeAspect="1"/>
          </p:cNvPicPr>
          <p:nvPr/>
        </p:nvPicPr>
        <p:blipFill>
          <a:blip r:embed="rId7"/>
          <a:stretch>
            <a:fillRect/>
          </a:stretch>
        </p:blipFill>
        <p:spPr>
          <a:xfrm>
            <a:off x="3232865" y="3253876"/>
            <a:ext cx="6146721" cy="3327994"/>
          </a:xfrm>
          <a:prstGeom prst="rect">
            <a:avLst/>
          </a:prstGeom>
        </p:spPr>
      </p:pic>
    </p:spTree>
    <p:extLst>
      <p:ext uri="{BB962C8B-B14F-4D97-AF65-F5344CB8AC3E}">
        <p14:creationId xmlns:p14="http://schemas.microsoft.com/office/powerpoint/2010/main" val="3498126706"/>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BA000-9ED8-D7B5-CC3E-36495CE25337}"/>
            </a:ext>
          </a:extLst>
        </p:cNvPr>
        <p:cNvGrpSpPr/>
        <p:nvPr/>
      </p:nvGrpSpPr>
      <p:grpSpPr>
        <a:xfrm>
          <a:off x="0" y="0"/>
          <a:ext cx="0" cy="0"/>
          <a:chOff x="0" y="0"/>
          <a:chExt cx="0" cy="0"/>
        </a:xfrm>
      </p:grpSpPr>
      <p:pic>
        <p:nvPicPr>
          <p:cNvPr id="35842" name="Picture 5">
            <a:extLst>
              <a:ext uri="{FF2B5EF4-FFF2-40B4-BE49-F238E27FC236}">
                <a16:creationId xmlns:a16="http://schemas.microsoft.com/office/drawing/2014/main" id="{E2405D38-F154-811D-802A-BA5770A3DE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200" y="411163"/>
            <a:ext cx="202088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2">
            <a:extLst>
              <a:ext uri="{FF2B5EF4-FFF2-40B4-BE49-F238E27FC236}">
                <a16:creationId xmlns:a16="http://schemas.microsoft.com/office/drawing/2014/main" id="{87376479-9CF9-3074-CEF5-1568BB8D9DF4}"/>
              </a:ext>
            </a:extLst>
          </p:cNvPr>
          <p:cNvSpPr>
            <a:spLocks noGrp="1"/>
          </p:cNvSpPr>
          <p:nvPr>
            <p:ph type="title"/>
          </p:nvPr>
        </p:nvSpPr>
        <p:spPr>
          <a:xfrm>
            <a:off x="2133600" y="990600"/>
            <a:ext cx="8550275" cy="533400"/>
          </a:xfrm>
        </p:spPr>
        <p:txBody>
          <a:bodyPr/>
          <a:lstStyle/>
          <a:p>
            <a:pPr eaLnBrk="1" hangingPunct="1"/>
            <a:br>
              <a:rPr lang="en-US" altLang="en-US" sz="4000" b="1">
                <a:solidFill>
                  <a:schemeClr val="tx1"/>
                </a:solidFill>
                <a:latin typeface="Calibri" panose="020F0502020204030204" pitchFamily="34" charset="0"/>
              </a:rPr>
            </a:br>
            <a:endParaRPr lang="en-US" altLang="en-US" sz="4000" b="1">
              <a:solidFill>
                <a:schemeClr val="tx1"/>
              </a:solidFill>
              <a:latin typeface="Calibri" panose="020F0502020204030204" pitchFamily="34" charset="0"/>
            </a:endParaRPr>
          </a:p>
        </p:txBody>
      </p:sp>
      <p:sp>
        <p:nvSpPr>
          <p:cNvPr id="35844" name="Slide Number Placeholder 4">
            <a:extLst>
              <a:ext uri="{FF2B5EF4-FFF2-40B4-BE49-F238E27FC236}">
                <a16:creationId xmlns:a16="http://schemas.microsoft.com/office/drawing/2014/main" id="{83E96D69-8B7B-DF02-6F4B-48BB7CD97B2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903CFD4D-ED4B-4ACA-AA22-D6ED60846382}" type="slidenum">
              <a:rPr lang="en-US" altLang="en-US" sz="1200" smtClean="0">
                <a:solidFill>
                  <a:srgbClr val="FFFFFF"/>
                </a:solidFill>
                <a:latin typeface="Tw Cen MT" panose="020B0602020104020603" pitchFamily="34" charset="0"/>
              </a:rPr>
              <a:pPr>
                <a:lnSpc>
                  <a:spcPct val="80000"/>
                </a:lnSpc>
              </a:pPr>
              <a:t>5</a:t>
            </a:fld>
            <a:endParaRPr lang="en-US" altLang="en-US" sz="1200">
              <a:solidFill>
                <a:srgbClr val="FFFFFF"/>
              </a:solidFill>
              <a:latin typeface="Tw Cen MT" panose="020B0602020104020603" pitchFamily="34" charset="0"/>
            </a:endParaRPr>
          </a:p>
        </p:txBody>
      </p:sp>
      <p:sp>
        <p:nvSpPr>
          <p:cNvPr id="35845" name="Text Placeholder 1">
            <a:extLst>
              <a:ext uri="{FF2B5EF4-FFF2-40B4-BE49-F238E27FC236}">
                <a16:creationId xmlns:a16="http://schemas.microsoft.com/office/drawing/2014/main" id="{3EF2F031-1FFF-3AB9-9C25-19C59CCF7912}"/>
              </a:ext>
            </a:extLst>
          </p:cNvPr>
          <p:cNvSpPr>
            <a:spLocks noGrp="1"/>
          </p:cNvSpPr>
          <p:nvPr>
            <p:ph type="body" sz="half" idx="1"/>
          </p:nvPr>
        </p:nvSpPr>
        <p:spPr>
          <a:xfrm>
            <a:off x="298764" y="1628775"/>
            <a:ext cx="11669917" cy="5052682"/>
          </a:xfrm>
        </p:spPr>
        <p:txBody>
          <a:bodyPr/>
          <a:lstStyle/>
          <a:p>
            <a:pPr marL="0" indent="0">
              <a:spcBef>
                <a:spcPct val="0"/>
              </a:spcBef>
              <a:buFont typeface="Wingdings" panose="05000000000000000000" pitchFamily="2" charset="2"/>
              <a:buNone/>
            </a:pPr>
            <a:r>
              <a:rPr lang="en-US" sz="2400" kern="100" dirty="0">
                <a:effectLst/>
                <a:latin typeface="Calibri" panose="020F0502020204030204" pitchFamily="34" charset="0"/>
                <a:ea typeface="Aptos" panose="020B0004020202020204" pitchFamily="34" charset="0"/>
                <a:cs typeface="Calibri" panose="020F0502020204030204" pitchFamily="34" charset="0"/>
              </a:rPr>
              <a:t>Open the downloaded zip file and select the RVU spreadsheet beginning with PPRRVU in the format desired; in this example, PPRRVU24_OCT. </a:t>
            </a:r>
            <a:endParaRPr lang="en-US" altLang="en-US" sz="2400" dirty="0"/>
          </a:p>
        </p:txBody>
      </p:sp>
      <p:pic>
        <p:nvPicPr>
          <p:cNvPr id="35846" name="Picture 9">
            <a:extLst>
              <a:ext uri="{FF2B5EF4-FFF2-40B4-BE49-F238E27FC236}">
                <a16:creationId xmlns:a16="http://schemas.microsoft.com/office/drawing/2014/main" id="{E728F29C-61E7-D75E-8EFE-D8C97E79E7FE}"/>
              </a:ext>
            </a:extLst>
          </p:cNvPr>
          <p:cNvPicPr>
            <a:picLocks noChangeAspect="1"/>
          </p:cNvPicPr>
          <p:nvPr/>
        </p:nvPicPr>
        <p:blipFill>
          <a:blip r:embed="rId4">
            <a:clrChange>
              <a:clrFrom>
                <a:srgbClr val="304D98"/>
              </a:clrFrom>
              <a:clrTo>
                <a:srgbClr val="304D98">
                  <a:alpha val="0"/>
                </a:srgbClr>
              </a:clrTo>
            </a:clrChange>
            <a:lum bright="-16000" contrast="30000"/>
            <a:extLst>
              <a:ext uri="{28A0092B-C50C-407E-A947-70E740481C1C}">
                <a14:useLocalDpi xmlns:a14="http://schemas.microsoft.com/office/drawing/2010/main" val="0"/>
              </a:ext>
            </a:extLst>
          </a:blip>
          <a:srcRect/>
          <a:stretch>
            <a:fillRect/>
          </a:stretch>
        </p:blipFill>
        <p:spPr bwMode="auto">
          <a:xfrm>
            <a:off x="10188575" y="241300"/>
            <a:ext cx="9906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88734386-1D57-5DD9-D763-5715CAC4A959}"/>
              </a:ext>
            </a:extLst>
          </p:cNvPr>
          <p:cNvPicPr>
            <a:picLocks noChangeAspect="1"/>
          </p:cNvPicPr>
          <p:nvPr/>
        </p:nvPicPr>
        <p:blipFill>
          <a:blip r:embed="rId5"/>
          <a:stretch>
            <a:fillRect/>
          </a:stretch>
        </p:blipFill>
        <p:spPr>
          <a:xfrm>
            <a:off x="3170193" y="2589136"/>
            <a:ext cx="4873379" cy="3911252"/>
          </a:xfrm>
          <a:prstGeom prst="rect">
            <a:avLst/>
          </a:prstGeom>
        </p:spPr>
      </p:pic>
    </p:spTree>
    <p:extLst>
      <p:ext uri="{BB962C8B-B14F-4D97-AF65-F5344CB8AC3E}">
        <p14:creationId xmlns:p14="http://schemas.microsoft.com/office/powerpoint/2010/main" val="3909353515"/>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F4B22-D4D9-472D-2EAE-FC177515BD55}"/>
            </a:ext>
          </a:extLst>
        </p:cNvPr>
        <p:cNvGrpSpPr/>
        <p:nvPr/>
      </p:nvGrpSpPr>
      <p:grpSpPr>
        <a:xfrm>
          <a:off x="0" y="0"/>
          <a:ext cx="0" cy="0"/>
          <a:chOff x="0" y="0"/>
          <a:chExt cx="0" cy="0"/>
        </a:xfrm>
      </p:grpSpPr>
      <p:pic>
        <p:nvPicPr>
          <p:cNvPr id="35842" name="Picture 5">
            <a:extLst>
              <a:ext uri="{FF2B5EF4-FFF2-40B4-BE49-F238E27FC236}">
                <a16:creationId xmlns:a16="http://schemas.microsoft.com/office/drawing/2014/main" id="{885E34A8-C001-0D21-DE5F-194CD79BB2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200" y="411163"/>
            <a:ext cx="202088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2">
            <a:extLst>
              <a:ext uri="{FF2B5EF4-FFF2-40B4-BE49-F238E27FC236}">
                <a16:creationId xmlns:a16="http://schemas.microsoft.com/office/drawing/2014/main" id="{7EF1C8D7-B1FB-A14F-7822-E7F8669B1332}"/>
              </a:ext>
            </a:extLst>
          </p:cNvPr>
          <p:cNvSpPr>
            <a:spLocks noGrp="1"/>
          </p:cNvSpPr>
          <p:nvPr>
            <p:ph type="title"/>
          </p:nvPr>
        </p:nvSpPr>
        <p:spPr>
          <a:xfrm>
            <a:off x="2133600" y="990600"/>
            <a:ext cx="8550275" cy="533400"/>
          </a:xfrm>
        </p:spPr>
        <p:txBody>
          <a:bodyPr/>
          <a:lstStyle/>
          <a:p>
            <a:pPr eaLnBrk="1" hangingPunct="1"/>
            <a:br>
              <a:rPr lang="en-US" altLang="en-US" sz="4000" b="1">
                <a:solidFill>
                  <a:schemeClr val="tx1"/>
                </a:solidFill>
                <a:latin typeface="Calibri" panose="020F0502020204030204" pitchFamily="34" charset="0"/>
              </a:rPr>
            </a:br>
            <a:endParaRPr lang="en-US" altLang="en-US" sz="4000" b="1">
              <a:solidFill>
                <a:schemeClr val="tx1"/>
              </a:solidFill>
              <a:latin typeface="Calibri" panose="020F0502020204030204" pitchFamily="34" charset="0"/>
            </a:endParaRPr>
          </a:p>
        </p:txBody>
      </p:sp>
      <p:sp>
        <p:nvSpPr>
          <p:cNvPr id="35844" name="Slide Number Placeholder 4">
            <a:extLst>
              <a:ext uri="{FF2B5EF4-FFF2-40B4-BE49-F238E27FC236}">
                <a16:creationId xmlns:a16="http://schemas.microsoft.com/office/drawing/2014/main" id="{0B7A809A-14E4-B6D2-B9F8-655553D3AC6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903CFD4D-ED4B-4ACA-AA22-D6ED60846382}" type="slidenum">
              <a:rPr lang="en-US" altLang="en-US" sz="1200" smtClean="0">
                <a:solidFill>
                  <a:srgbClr val="FFFFFF"/>
                </a:solidFill>
                <a:latin typeface="Tw Cen MT" panose="020B0602020104020603" pitchFamily="34" charset="0"/>
              </a:rPr>
              <a:pPr>
                <a:lnSpc>
                  <a:spcPct val="80000"/>
                </a:lnSpc>
              </a:pPr>
              <a:t>6</a:t>
            </a:fld>
            <a:endParaRPr lang="en-US" altLang="en-US" sz="1200">
              <a:solidFill>
                <a:srgbClr val="FFFFFF"/>
              </a:solidFill>
              <a:latin typeface="Tw Cen MT" panose="020B0602020104020603" pitchFamily="34" charset="0"/>
            </a:endParaRPr>
          </a:p>
        </p:txBody>
      </p:sp>
      <p:sp>
        <p:nvSpPr>
          <p:cNvPr id="35845" name="Text Placeholder 1">
            <a:extLst>
              <a:ext uri="{FF2B5EF4-FFF2-40B4-BE49-F238E27FC236}">
                <a16:creationId xmlns:a16="http://schemas.microsoft.com/office/drawing/2014/main" id="{EC0884D3-933A-1D91-B000-67B401B3410F}"/>
              </a:ext>
            </a:extLst>
          </p:cNvPr>
          <p:cNvSpPr>
            <a:spLocks noGrp="1"/>
          </p:cNvSpPr>
          <p:nvPr>
            <p:ph type="body" sz="half" idx="1"/>
          </p:nvPr>
        </p:nvSpPr>
        <p:spPr>
          <a:xfrm>
            <a:off x="298764" y="1628775"/>
            <a:ext cx="11669917" cy="5052682"/>
          </a:xfrm>
        </p:spPr>
        <p:txBody>
          <a:bodyPr/>
          <a:lstStyle/>
          <a:p>
            <a:pPr marL="0" indent="0">
              <a:spcBef>
                <a:spcPct val="0"/>
              </a:spcBef>
              <a:buFont typeface="Wingdings" panose="05000000000000000000" pitchFamily="2" charset="2"/>
              <a:buNone/>
            </a:pPr>
            <a:r>
              <a:rPr lang="en-US" sz="3000" kern="100" dirty="0">
                <a:effectLst/>
                <a:latin typeface="Calibri" panose="020F0502020204030204" pitchFamily="34" charset="0"/>
                <a:ea typeface="Aptos" panose="020B0004020202020204" pitchFamily="34" charset="0"/>
                <a:cs typeface="Calibri" panose="020F0502020204030204" pitchFamily="34" charset="0"/>
              </a:rPr>
              <a:t>Search the spreadsheet for the relevant CPT code and check the Non-FAC NA Indicator and Facility NA Indicator field to determine whether a service is restricted to a specific setting. In this example, 31276 cannot be performed in a non-facility setting (e.g. physician’s office).</a:t>
            </a:r>
            <a:endParaRPr lang="en-US" altLang="en-US" sz="3000" dirty="0"/>
          </a:p>
        </p:txBody>
      </p:sp>
      <p:pic>
        <p:nvPicPr>
          <p:cNvPr id="35846" name="Picture 9">
            <a:extLst>
              <a:ext uri="{FF2B5EF4-FFF2-40B4-BE49-F238E27FC236}">
                <a16:creationId xmlns:a16="http://schemas.microsoft.com/office/drawing/2014/main" id="{24FBBACB-5781-B748-9457-3943E0B8AEB4}"/>
              </a:ext>
            </a:extLst>
          </p:cNvPr>
          <p:cNvPicPr>
            <a:picLocks noChangeAspect="1"/>
          </p:cNvPicPr>
          <p:nvPr/>
        </p:nvPicPr>
        <p:blipFill>
          <a:blip r:embed="rId4">
            <a:clrChange>
              <a:clrFrom>
                <a:srgbClr val="304D98"/>
              </a:clrFrom>
              <a:clrTo>
                <a:srgbClr val="304D98">
                  <a:alpha val="0"/>
                </a:srgbClr>
              </a:clrTo>
            </a:clrChange>
            <a:lum bright="-16000" contrast="30000"/>
            <a:extLst>
              <a:ext uri="{28A0092B-C50C-407E-A947-70E740481C1C}">
                <a14:useLocalDpi xmlns:a14="http://schemas.microsoft.com/office/drawing/2010/main" val="0"/>
              </a:ext>
            </a:extLst>
          </a:blip>
          <a:srcRect/>
          <a:stretch>
            <a:fillRect/>
          </a:stretch>
        </p:blipFill>
        <p:spPr bwMode="auto">
          <a:xfrm>
            <a:off x="10188575" y="241300"/>
            <a:ext cx="9906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7E2404BA-A5CD-47BF-FE3F-00F7EF7DC158}"/>
              </a:ext>
            </a:extLst>
          </p:cNvPr>
          <p:cNvPicPr>
            <a:picLocks noChangeAspect="1"/>
          </p:cNvPicPr>
          <p:nvPr/>
        </p:nvPicPr>
        <p:blipFill>
          <a:blip r:embed="rId5"/>
          <a:stretch>
            <a:fillRect/>
          </a:stretch>
        </p:blipFill>
        <p:spPr>
          <a:xfrm>
            <a:off x="1608488" y="3655337"/>
            <a:ext cx="8268854" cy="2896004"/>
          </a:xfrm>
          <a:prstGeom prst="rect">
            <a:avLst/>
          </a:prstGeom>
        </p:spPr>
      </p:pic>
    </p:spTree>
    <p:extLst>
      <p:ext uri="{BB962C8B-B14F-4D97-AF65-F5344CB8AC3E}">
        <p14:creationId xmlns:p14="http://schemas.microsoft.com/office/powerpoint/2010/main" val="1441781614"/>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A61D3-364A-A5DF-5D58-6DB09B77AF45}"/>
            </a:ext>
          </a:extLst>
        </p:cNvPr>
        <p:cNvGrpSpPr/>
        <p:nvPr/>
      </p:nvGrpSpPr>
      <p:grpSpPr>
        <a:xfrm>
          <a:off x="0" y="0"/>
          <a:ext cx="0" cy="0"/>
          <a:chOff x="0" y="0"/>
          <a:chExt cx="0" cy="0"/>
        </a:xfrm>
      </p:grpSpPr>
      <p:pic>
        <p:nvPicPr>
          <p:cNvPr id="35842" name="Picture 5">
            <a:extLst>
              <a:ext uri="{FF2B5EF4-FFF2-40B4-BE49-F238E27FC236}">
                <a16:creationId xmlns:a16="http://schemas.microsoft.com/office/drawing/2014/main" id="{19056A0D-E347-01A3-7589-DCE877CEF1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200" y="411163"/>
            <a:ext cx="202088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2">
            <a:extLst>
              <a:ext uri="{FF2B5EF4-FFF2-40B4-BE49-F238E27FC236}">
                <a16:creationId xmlns:a16="http://schemas.microsoft.com/office/drawing/2014/main" id="{CAB4791E-06AC-1621-D8E4-9DD43668BD01}"/>
              </a:ext>
            </a:extLst>
          </p:cNvPr>
          <p:cNvSpPr>
            <a:spLocks noGrp="1"/>
          </p:cNvSpPr>
          <p:nvPr>
            <p:ph type="title"/>
          </p:nvPr>
        </p:nvSpPr>
        <p:spPr>
          <a:xfrm>
            <a:off x="2133600" y="990600"/>
            <a:ext cx="8550275" cy="533400"/>
          </a:xfrm>
        </p:spPr>
        <p:txBody>
          <a:bodyPr/>
          <a:lstStyle/>
          <a:p>
            <a:pPr eaLnBrk="1" hangingPunct="1"/>
            <a:br>
              <a:rPr lang="en-US" altLang="en-US" sz="4000" b="1">
                <a:solidFill>
                  <a:schemeClr val="tx1"/>
                </a:solidFill>
                <a:latin typeface="Calibri" panose="020F0502020204030204" pitchFamily="34" charset="0"/>
              </a:rPr>
            </a:br>
            <a:endParaRPr lang="en-US" altLang="en-US" sz="4000" b="1">
              <a:solidFill>
                <a:schemeClr val="tx1"/>
              </a:solidFill>
              <a:latin typeface="Calibri" panose="020F0502020204030204" pitchFamily="34" charset="0"/>
            </a:endParaRPr>
          </a:p>
        </p:txBody>
      </p:sp>
      <p:sp>
        <p:nvSpPr>
          <p:cNvPr id="35844" name="Slide Number Placeholder 4">
            <a:extLst>
              <a:ext uri="{FF2B5EF4-FFF2-40B4-BE49-F238E27FC236}">
                <a16:creationId xmlns:a16="http://schemas.microsoft.com/office/drawing/2014/main" id="{12F97EA0-B728-61C6-1270-FED45CB86A3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903CFD4D-ED4B-4ACA-AA22-D6ED60846382}" type="slidenum">
              <a:rPr lang="en-US" altLang="en-US" sz="1200" smtClean="0">
                <a:solidFill>
                  <a:srgbClr val="FFFFFF"/>
                </a:solidFill>
                <a:latin typeface="Tw Cen MT" panose="020B0602020104020603" pitchFamily="34" charset="0"/>
              </a:rPr>
              <a:pPr>
                <a:lnSpc>
                  <a:spcPct val="80000"/>
                </a:lnSpc>
              </a:pPr>
              <a:t>7</a:t>
            </a:fld>
            <a:endParaRPr lang="en-US" altLang="en-US" sz="1200">
              <a:solidFill>
                <a:srgbClr val="FFFFFF"/>
              </a:solidFill>
              <a:latin typeface="Tw Cen MT" panose="020B0602020104020603" pitchFamily="34" charset="0"/>
            </a:endParaRPr>
          </a:p>
        </p:txBody>
      </p:sp>
      <p:sp>
        <p:nvSpPr>
          <p:cNvPr id="35845" name="Text Placeholder 1">
            <a:extLst>
              <a:ext uri="{FF2B5EF4-FFF2-40B4-BE49-F238E27FC236}">
                <a16:creationId xmlns:a16="http://schemas.microsoft.com/office/drawing/2014/main" id="{FCF0B01B-49E2-2968-2D05-7C0405209CCB}"/>
              </a:ext>
            </a:extLst>
          </p:cNvPr>
          <p:cNvSpPr>
            <a:spLocks noGrp="1"/>
          </p:cNvSpPr>
          <p:nvPr>
            <p:ph type="body" sz="half" idx="1"/>
          </p:nvPr>
        </p:nvSpPr>
        <p:spPr>
          <a:xfrm>
            <a:off x="298764" y="1628775"/>
            <a:ext cx="11669917" cy="5052682"/>
          </a:xfrm>
        </p:spPr>
        <p:txBody>
          <a:bodyPr/>
          <a:lstStyle/>
          <a:p>
            <a:pPr marL="0" indent="0">
              <a:spcBef>
                <a:spcPct val="0"/>
              </a:spcBef>
              <a:buFont typeface="Wingdings" panose="05000000000000000000" pitchFamily="2" charset="2"/>
              <a:buNone/>
            </a:pPr>
            <a:r>
              <a:rPr lang="en-US" altLang="en-US" dirty="0"/>
              <a:t>Also located in the zip file is a PDF providing information on how the Medicare fee schedule is calculated, and descriptors for many of the fields in the PPRRVU spreadsheet. Information on the NA indicator is provided on Page 7.</a:t>
            </a:r>
          </a:p>
          <a:p>
            <a:pPr marL="0" indent="0">
              <a:spcBef>
                <a:spcPct val="0"/>
              </a:spcBef>
              <a:buFont typeface="Wingdings" panose="05000000000000000000" pitchFamily="2" charset="2"/>
              <a:buNone/>
            </a:pPr>
            <a:r>
              <a:rPr lang="en-US" altLang="en-US" sz="3000" dirty="0"/>
              <a:t>					</a:t>
            </a:r>
            <a:r>
              <a:rPr lang="en-US" altLang="en-US" sz="1800" dirty="0">
                <a:latin typeface="Calibri" panose="020F0502020204030204" pitchFamily="34" charset="0"/>
                <a:cs typeface="Calibri" panose="020F0502020204030204" pitchFamily="34" charset="0"/>
              </a:rPr>
              <a:t>page 7:</a:t>
            </a:r>
          </a:p>
          <a:p>
            <a:pPr marL="0" indent="0">
              <a:spcBef>
                <a:spcPct val="0"/>
              </a:spcBef>
              <a:buFont typeface="Wingdings" panose="05000000000000000000" pitchFamily="2" charset="2"/>
              <a:buNone/>
            </a:pPr>
            <a:r>
              <a:rPr lang="en-US" altLang="en-US" sz="1800" dirty="0"/>
              <a:t>						</a:t>
            </a:r>
          </a:p>
        </p:txBody>
      </p:sp>
      <p:pic>
        <p:nvPicPr>
          <p:cNvPr id="35846" name="Picture 9">
            <a:extLst>
              <a:ext uri="{FF2B5EF4-FFF2-40B4-BE49-F238E27FC236}">
                <a16:creationId xmlns:a16="http://schemas.microsoft.com/office/drawing/2014/main" id="{1340EA1B-B7CC-9CEB-601F-01D8596ED463}"/>
              </a:ext>
            </a:extLst>
          </p:cNvPr>
          <p:cNvPicPr>
            <a:picLocks noChangeAspect="1"/>
          </p:cNvPicPr>
          <p:nvPr/>
        </p:nvPicPr>
        <p:blipFill>
          <a:blip r:embed="rId4">
            <a:clrChange>
              <a:clrFrom>
                <a:srgbClr val="304D98"/>
              </a:clrFrom>
              <a:clrTo>
                <a:srgbClr val="304D98">
                  <a:alpha val="0"/>
                </a:srgbClr>
              </a:clrTo>
            </a:clrChange>
            <a:lum bright="-16000" contrast="30000"/>
            <a:extLst>
              <a:ext uri="{28A0092B-C50C-407E-A947-70E740481C1C}">
                <a14:useLocalDpi xmlns:a14="http://schemas.microsoft.com/office/drawing/2010/main" val="0"/>
              </a:ext>
            </a:extLst>
          </a:blip>
          <a:srcRect/>
          <a:stretch>
            <a:fillRect/>
          </a:stretch>
        </p:blipFill>
        <p:spPr bwMode="auto">
          <a:xfrm>
            <a:off x="10188575" y="241300"/>
            <a:ext cx="9906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CBE84C84-077C-98D4-5F75-A8CF89B0D125}"/>
              </a:ext>
            </a:extLst>
          </p:cNvPr>
          <p:cNvPicPr>
            <a:picLocks noChangeAspect="1"/>
          </p:cNvPicPr>
          <p:nvPr/>
        </p:nvPicPr>
        <p:blipFill>
          <a:blip r:embed="rId5"/>
          <a:stretch>
            <a:fillRect/>
          </a:stretch>
        </p:blipFill>
        <p:spPr>
          <a:xfrm>
            <a:off x="604144" y="3241425"/>
            <a:ext cx="3867690" cy="3362794"/>
          </a:xfrm>
          <a:prstGeom prst="rect">
            <a:avLst/>
          </a:prstGeom>
        </p:spPr>
      </p:pic>
      <p:pic>
        <p:nvPicPr>
          <p:cNvPr id="5" name="Picture 4" descr="A close-up of a computer screen&#10;&#10;AI-generated content may be incorrect.">
            <a:extLst>
              <a:ext uri="{FF2B5EF4-FFF2-40B4-BE49-F238E27FC236}">
                <a16:creationId xmlns:a16="http://schemas.microsoft.com/office/drawing/2014/main" id="{A6197F1E-87D1-B35A-702C-144F483D0C02}"/>
              </a:ext>
            </a:extLst>
          </p:cNvPr>
          <p:cNvPicPr>
            <a:picLocks noChangeAspect="1"/>
          </p:cNvPicPr>
          <p:nvPr/>
        </p:nvPicPr>
        <p:blipFill>
          <a:blip r:embed="rId6"/>
          <a:stretch>
            <a:fillRect/>
          </a:stretch>
        </p:blipFill>
        <p:spPr>
          <a:xfrm>
            <a:off x="4843598" y="3553127"/>
            <a:ext cx="6572250" cy="1369695"/>
          </a:xfrm>
          <a:prstGeom prst="rect">
            <a:avLst/>
          </a:prstGeom>
        </p:spPr>
      </p:pic>
    </p:spTree>
    <p:extLst>
      <p:ext uri="{BB962C8B-B14F-4D97-AF65-F5344CB8AC3E}">
        <p14:creationId xmlns:p14="http://schemas.microsoft.com/office/powerpoint/2010/main" val="2126282225"/>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22D9B-9C3D-7524-EFF2-D2F6AF83D8B5}"/>
            </a:ext>
          </a:extLst>
        </p:cNvPr>
        <p:cNvGrpSpPr/>
        <p:nvPr/>
      </p:nvGrpSpPr>
      <p:grpSpPr>
        <a:xfrm>
          <a:off x="0" y="0"/>
          <a:ext cx="0" cy="0"/>
          <a:chOff x="0" y="0"/>
          <a:chExt cx="0" cy="0"/>
        </a:xfrm>
      </p:grpSpPr>
      <p:pic>
        <p:nvPicPr>
          <p:cNvPr id="35842" name="Picture 5">
            <a:extLst>
              <a:ext uri="{FF2B5EF4-FFF2-40B4-BE49-F238E27FC236}">
                <a16:creationId xmlns:a16="http://schemas.microsoft.com/office/drawing/2014/main" id="{2212D8FC-6868-CA85-C0B7-61007E3C81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200" y="411163"/>
            <a:ext cx="202088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2">
            <a:extLst>
              <a:ext uri="{FF2B5EF4-FFF2-40B4-BE49-F238E27FC236}">
                <a16:creationId xmlns:a16="http://schemas.microsoft.com/office/drawing/2014/main" id="{62F83D56-D114-FD01-5E2C-5AE25E90D563}"/>
              </a:ext>
            </a:extLst>
          </p:cNvPr>
          <p:cNvSpPr>
            <a:spLocks noGrp="1"/>
          </p:cNvSpPr>
          <p:nvPr>
            <p:ph type="title"/>
          </p:nvPr>
        </p:nvSpPr>
        <p:spPr>
          <a:xfrm>
            <a:off x="2133600" y="990600"/>
            <a:ext cx="8550275" cy="533400"/>
          </a:xfrm>
        </p:spPr>
        <p:txBody>
          <a:bodyPr/>
          <a:lstStyle/>
          <a:p>
            <a:pPr eaLnBrk="1" hangingPunct="1"/>
            <a:br>
              <a:rPr lang="en-US" altLang="en-US" sz="4000" b="1">
                <a:solidFill>
                  <a:schemeClr val="tx1"/>
                </a:solidFill>
                <a:latin typeface="Calibri" panose="020F0502020204030204" pitchFamily="34" charset="0"/>
              </a:rPr>
            </a:br>
            <a:endParaRPr lang="en-US" altLang="en-US" sz="4000" b="1">
              <a:solidFill>
                <a:schemeClr val="tx1"/>
              </a:solidFill>
              <a:latin typeface="Calibri" panose="020F0502020204030204" pitchFamily="34" charset="0"/>
            </a:endParaRPr>
          </a:p>
        </p:txBody>
      </p:sp>
      <p:sp>
        <p:nvSpPr>
          <p:cNvPr id="35844" name="Slide Number Placeholder 4">
            <a:extLst>
              <a:ext uri="{FF2B5EF4-FFF2-40B4-BE49-F238E27FC236}">
                <a16:creationId xmlns:a16="http://schemas.microsoft.com/office/drawing/2014/main" id="{665D0B9D-D61E-4959-3C80-767B8AA2CA7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903CFD4D-ED4B-4ACA-AA22-D6ED60846382}" type="slidenum">
              <a:rPr lang="en-US" altLang="en-US" sz="1200" smtClean="0">
                <a:solidFill>
                  <a:srgbClr val="FFFFFF"/>
                </a:solidFill>
                <a:latin typeface="Tw Cen MT" panose="020B0602020104020603" pitchFamily="34" charset="0"/>
              </a:rPr>
              <a:pPr>
                <a:lnSpc>
                  <a:spcPct val="80000"/>
                </a:lnSpc>
              </a:pPr>
              <a:t>8</a:t>
            </a:fld>
            <a:endParaRPr lang="en-US" altLang="en-US" sz="1200">
              <a:solidFill>
                <a:srgbClr val="FFFFFF"/>
              </a:solidFill>
              <a:latin typeface="Tw Cen MT" panose="020B0602020104020603" pitchFamily="34" charset="0"/>
            </a:endParaRPr>
          </a:p>
        </p:txBody>
      </p:sp>
      <p:sp>
        <p:nvSpPr>
          <p:cNvPr id="35845" name="Text Placeholder 1">
            <a:extLst>
              <a:ext uri="{FF2B5EF4-FFF2-40B4-BE49-F238E27FC236}">
                <a16:creationId xmlns:a16="http://schemas.microsoft.com/office/drawing/2014/main" id="{B4AA5DD7-32BE-439A-39A9-45E83A494C86}"/>
              </a:ext>
            </a:extLst>
          </p:cNvPr>
          <p:cNvSpPr>
            <a:spLocks noGrp="1"/>
          </p:cNvSpPr>
          <p:nvPr>
            <p:ph type="body" sz="half" idx="1"/>
          </p:nvPr>
        </p:nvSpPr>
        <p:spPr>
          <a:xfrm>
            <a:off x="298764" y="1628775"/>
            <a:ext cx="11669917" cy="5052682"/>
          </a:xfrm>
        </p:spPr>
        <p:txBody>
          <a:bodyPr/>
          <a:lstStyle/>
          <a:p>
            <a:pPr marL="0" indent="0">
              <a:spcBef>
                <a:spcPct val="0"/>
              </a:spcBef>
              <a:buNone/>
            </a:pPr>
            <a:r>
              <a:rPr lang="en-US" sz="1800" u="sng"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Chapter 12, Section 20.4.2</a:t>
            </a:r>
            <a:r>
              <a:rPr lang="en-US" sz="1800"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of the Medicare Claims Processing Manual provides a comprehensive list of settings classified as facility and non-facility settings. </a:t>
            </a:r>
          </a:p>
          <a:p>
            <a:pPr marL="0" indent="0">
              <a:spcBef>
                <a:spcPct val="0"/>
              </a:spcBef>
              <a:buNone/>
            </a:pP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marL="0" indent="0">
              <a:spcBef>
                <a:spcPct val="0"/>
              </a:spcBef>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As most payers adhere to CMS guidelines, it's crucial to identify the correct setting before delivering a service. More information about the MPFS can be found in the CMS MLN </a:t>
            </a:r>
            <a:r>
              <a:rPr lang="en-US" sz="1800" u="sng"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How to Use the MPFS Look-Up Tool</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p>
          <a:p>
            <a:pPr marL="0" indent="0">
              <a:spcBef>
                <a:spcPct val="0"/>
              </a:spcBef>
              <a:buFont typeface="Wingdings" panose="05000000000000000000" pitchFamily="2" charset="2"/>
              <a:buNone/>
            </a:pPr>
            <a:endParaRPr lang="en-US" sz="1800" b="1" dirty="0">
              <a:effectLst/>
              <a:latin typeface="Aptos" panose="020B0004020202020204" pitchFamily="34" charset="0"/>
              <a:ea typeface="Aptos" panose="020B0004020202020204" pitchFamily="34" charset="0"/>
              <a:cs typeface="Times New Roman" panose="02020603050405020304" pitchFamily="18" charset="0"/>
            </a:endParaRPr>
          </a:p>
          <a:p>
            <a:pPr marL="0" indent="0">
              <a:spcBef>
                <a:spcPct val="0"/>
              </a:spcBef>
              <a:buFont typeface="Wingdings" panose="05000000000000000000" pitchFamily="2" charset="2"/>
              <a:buNone/>
            </a:pPr>
            <a:endParaRPr lang="en-US" altLang="en-US" sz="3200" dirty="0"/>
          </a:p>
        </p:txBody>
      </p:sp>
      <p:pic>
        <p:nvPicPr>
          <p:cNvPr id="35846" name="Picture 9">
            <a:extLst>
              <a:ext uri="{FF2B5EF4-FFF2-40B4-BE49-F238E27FC236}">
                <a16:creationId xmlns:a16="http://schemas.microsoft.com/office/drawing/2014/main" id="{03164E84-4D15-2E49-1FD5-B52CA5974EC2}"/>
              </a:ext>
            </a:extLst>
          </p:cNvPr>
          <p:cNvPicPr>
            <a:picLocks noChangeAspect="1"/>
          </p:cNvPicPr>
          <p:nvPr/>
        </p:nvPicPr>
        <p:blipFill>
          <a:blip r:embed="rId6">
            <a:clrChange>
              <a:clrFrom>
                <a:srgbClr val="304D98"/>
              </a:clrFrom>
              <a:clrTo>
                <a:srgbClr val="304D98">
                  <a:alpha val="0"/>
                </a:srgbClr>
              </a:clrTo>
            </a:clrChange>
            <a:lum bright="-16000" contrast="30000"/>
            <a:extLst>
              <a:ext uri="{28A0092B-C50C-407E-A947-70E740481C1C}">
                <a14:useLocalDpi xmlns:a14="http://schemas.microsoft.com/office/drawing/2010/main" val="0"/>
              </a:ext>
            </a:extLst>
          </a:blip>
          <a:srcRect/>
          <a:stretch>
            <a:fillRect/>
          </a:stretch>
        </p:blipFill>
        <p:spPr bwMode="auto">
          <a:xfrm>
            <a:off x="10188575" y="241300"/>
            <a:ext cx="9906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C221D5F2-EE42-B60A-542C-14ABE6865C2B}"/>
              </a:ext>
            </a:extLst>
          </p:cNvPr>
          <p:cNvPicPr>
            <a:picLocks noChangeAspect="1"/>
          </p:cNvPicPr>
          <p:nvPr/>
        </p:nvPicPr>
        <p:blipFill>
          <a:blip r:embed="rId7"/>
          <a:stretch>
            <a:fillRect/>
          </a:stretch>
        </p:blipFill>
        <p:spPr>
          <a:xfrm>
            <a:off x="3193815" y="3280611"/>
            <a:ext cx="5171587" cy="3400846"/>
          </a:xfrm>
          <a:prstGeom prst="rect">
            <a:avLst/>
          </a:prstGeom>
        </p:spPr>
      </p:pic>
    </p:spTree>
    <p:extLst>
      <p:ext uri="{BB962C8B-B14F-4D97-AF65-F5344CB8AC3E}">
        <p14:creationId xmlns:p14="http://schemas.microsoft.com/office/powerpoint/2010/main" val="81489751"/>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22F4D-FE5F-1BF7-6281-073E856145CB}"/>
            </a:ext>
          </a:extLst>
        </p:cNvPr>
        <p:cNvGrpSpPr/>
        <p:nvPr/>
      </p:nvGrpSpPr>
      <p:grpSpPr>
        <a:xfrm>
          <a:off x="0" y="0"/>
          <a:ext cx="0" cy="0"/>
          <a:chOff x="0" y="0"/>
          <a:chExt cx="0" cy="0"/>
        </a:xfrm>
      </p:grpSpPr>
      <p:pic>
        <p:nvPicPr>
          <p:cNvPr id="35842" name="Picture 5">
            <a:extLst>
              <a:ext uri="{FF2B5EF4-FFF2-40B4-BE49-F238E27FC236}">
                <a16:creationId xmlns:a16="http://schemas.microsoft.com/office/drawing/2014/main" id="{7BC5C35D-0D67-BB18-03C7-1E0989E4C1B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200" y="411163"/>
            <a:ext cx="202088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2">
            <a:extLst>
              <a:ext uri="{FF2B5EF4-FFF2-40B4-BE49-F238E27FC236}">
                <a16:creationId xmlns:a16="http://schemas.microsoft.com/office/drawing/2014/main" id="{9EB3430D-5FA7-064E-9F5D-AF35247BF05E}"/>
              </a:ext>
            </a:extLst>
          </p:cNvPr>
          <p:cNvSpPr>
            <a:spLocks noGrp="1"/>
          </p:cNvSpPr>
          <p:nvPr>
            <p:ph type="title"/>
          </p:nvPr>
        </p:nvSpPr>
        <p:spPr>
          <a:xfrm>
            <a:off x="2133600" y="990600"/>
            <a:ext cx="8550275" cy="533400"/>
          </a:xfrm>
        </p:spPr>
        <p:txBody>
          <a:bodyPr/>
          <a:lstStyle/>
          <a:p>
            <a:pPr eaLnBrk="1" hangingPunct="1"/>
            <a:br>
              <a:rPr lang="en-US" altLang="en-US" sz="4000" b="1">
                <a:solidFill>
                  <a:schemeClr val="tx1"/>
                </a:solidFill>
                <a:latin typeface="Calibri" panose="020F0502020204030204" pitchFamily="34" charset="0"/>
              </a:rPr>
            </a:br>
            <a:endParaRPr lang="en-US" altLang="en-US" sz="4000" b="1">
              <a:solidFill>
                <a:schemeClr val="tx1"/>
              </a:solidFill>
              <a:latin typeface="Calibri" panose="020F0502020204030204" pitchFamily="34" charset="0"/>
            </a:endParaRPr>
          </a:p>
        </p:txBody>
      </p:sp>
      <p:sp>
        <p:nvSpPr>
          <p:cNvPr id="35844" name="Slide Number Placeholder 4">
            <a:extLst>
              <a:ext uri="{FF2B5EF4-FFF2-40B4-BE49-F238E27FC236}">
                <a16:creationId xmlns:a16="http://schemas.microsoft.com/office/drawing/2014/main" id="{53A69F96-8BAD-839D-CD10-FADD1BD0C0F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903CFD4D-ED4B-4ACA-AA22-D6ED60846382}" type="slidenum">
              <a:rPr lang="en-US" altLang="en-US" sz="1200" smtClean="0">
                <a:solidFill>
                  <a:srgbClr val="FFFFFF"/>
                </a:solidFill>
                <a:latin typeface="Tw Cen MT" panose="020B0602020104020603" pitchFamily="34" charset="0"/>
              </a:rPr>
              <a:pPr>
                <a:lnSpc>
                  <a:spcPct val="80000"/>
                </a:lnSpc>
              </a:pPr>
              <a:t>9</a:t>
            </a:fld>
            <a:endParaRPr lang="en-US" altLang="en-US" sz="1200">
              <a:solidFill>
                <a:srgbClr val="FFFFFF"/>
              </a:solidFill>
              <a:latin typeface="Tw Cen MT" panose="020B0602020104020603" pitchFamily="34" charset="0"/>
            </a:endParaRPr>
          </a:p>
        </p:txBody>
      </p:sp>
      <p:sp>
        <p:nvSpPr>
          <p:cNvPr id="35845" name="Text Placeholder 1">
            <a:extLst>
              <a:ext uri="{FF2B5EF4-FFF2-40B4-BE49-F238E27FC236}">
                <a16:creationId xmlns:a16="http://schemas.microsoft.com/office/drawing/2014/main" id="{0B066497-019A-D74A-6E42-18D432650055}"/>
              </a:ext>
            </a:extLst>
          </p:cNvPr>
          <p:cNvSpPr>
            <a:spLocks noGrp="1"/>
          </p:cNvSpPr>
          <p:nvPr>
            <p:ph type="body" sz="half" idx="1"/>
          </p:nvPr>
        </p:nvSpPr>
        <p:spPr>
          <a:xfrm>
            <a:off x="298764" y="1628775"/>
            <a:ext cx="11669917" cy="5052682"/>
          </a:xfrm>
        </p:spPr>
        <p:txBody>
          <a:bodyPr/>
          <a:lstStyle/>
          <a:p>
            <a:pPr marL="0" indent="0">
              <a:spcBef>
                <a:spcPct val="0"/>
              </a:spcBef>
              <a:buFont typeface="Wingdings" panose="05000000000000000000" pitchFamily="2" charset="2"/>
              <a:buNone/>
            </a:pPr>
            <a:endParaRPr lang="en-US" sz="1800" b="1" dirty="0">
              <a:effectLst/>
              <a:latin typeface="Aptos" panose="020B0004020202020204" pitchFamily="34" charset="0"/>
              <a:ea typeface="Aptos" panose="020B0004020202020204" pitchFamily="34" charset="0"/>
              <a:cs typeface="Times New Roman" panose="02020603050405020304" pitchFamily="18" charset="0"/>
            </a:endParaRPr>
          </a:p>
          <a:p>
            <a:pPr marL="0" indent="0">
              <a:spcBef>
                <a:spcPct val="0"/>
              </a:spcBef>
              <a:buFont typeface="Wingdings" panose="05000000000000000000" pitchFamily="2" charset="2"/>
              <a:buNone/>
            </a:pPr>
            <a:endParaRPr lang="en-US" altLang="en-US" sz="3200" dirty="0"/>
          </a:p>
        </p:txBody>
      </p:sp>
      <p:pic>
        <p:nvPicPr>
          <p:cNvPr id="35846" name="Picture 9">
            <a:extLst>
              <a:ext uri="{FF2B5EF4-FFF2-40B4-BE49-F238E27FC236}">
                <a16:creationId xmlns:a16="http://schemas.microsoft.com/office/drawing/2014/main" id="{AF497E69-8CD2-0D8D-1A78-128D449B069E}"/>
              </a:ext>
            </a:extLst>
          </p:cNvPr>
          <p:cNvPicPr>
            <a:picLocks noChangeAspect="1"/>
          </p:cNvPicPr>
          <p:nvPr/>
        </p:nvPicPr>
        <p:blipFill>
          <a:blip r:embed="rId4">
            <a:clrChange>
              <a:clrFrom>
                <a:srgbClr val="304D98"/>
              </a:clrFrom>
              <a:clrTo>
                <a:srgbClr val="304D98">
                  <a:alpha val="0"/>
                </a:srgbClr>
              </a:clrTo>
            </a:clrChange>
            <a:lum bright="-16000" contrast="30000"/>
            <a:extLst>
              <a:ext uri="{28A0092B-C50C-407E-A947-70E740481C1C}">
                <a14:useLocalDpi xmlns:a14="http://schemas.microsoft.com/office/drawing/2010/main" val="0"/>
              </a:ext>
            </a:extLst>
          </a:blip>
          <a:srcRect/>
          <a:stretch>
            <a:fillRect/>
          </a:stretch>
        </p:blipFill>
        <p:spPr bwMode="auto">
          <a:xfrm>
            <a:off x="10188575" y="241300"/>
            <a:ext cx="9906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FBA60FD0-E6A9-D603-EB68-560C9138FB43}"/>
              </a:ext>
            </a:extLst>
          </p:cNvPr>
          <p:cNvSpPr txBox="1"/>
          <p:nvPr/>
        </p:nvSpPr>
        <p:spPr>
          <a:xfrm>
            <a:off x="711200" y="1746250"/>
            <a:ext cx="10965688" cy="1200329"/>
          </a:xfrm>
          <a:prstGeom prst="rect">
            <a:avLst/>
          </a:prstGeom>
          <a:noFill/>
        </p:spPr>
        <p:txBody>
          <a:bodyPr wrap="square">
            <a:spAutoFit/>
          </a:bodyPr>
          <a:lstStyle/>
          <a:p>
            <a:pPr marL="0" indent="0" algn="ctr">
              <a:buNone/>
            </a:pPr>
            <a:r>
              <a:rPr lang="en-US" sz="1800" dirty="0">
                <a:latin typeface="Calibri" panose="020F0502020204030204" pitchFamily="34" charset="0"/>
                <a:cs typeface="Calibri" panose="020F0502020204030204" pitchFamily="34" charset="0"/>
              </a:rPr>
              <a:t>Payment and Practice Help</a:t>
            </a:r>
          </a:p>
          <a:p>
            <a:pPr marL="0" indent="0">
              <a:buNone/>
            </a:pPr>
            <a:r>
              <a:rPr lang="en-US" sz="1800" dirty="0">
                <a:latin typeface="Calibri" panose="020F0502020204030204" pitchFamily="34" charset="0"/>
                <a:cs typeface="Calibri" panose="020F0502020204030204" pitchFamily="34" charset="0"/>
              </a:rPr>
              <a:t>HCMS has been providing successfully assistance with claims payment, payer policies, regulatory and practice management issues, and other concerns since 2000. For assistance contact the </a:t>
            </a:r>
            <a:r>
              <a:rPr lang="en-US" sz="1800" dirty="0">
                <a:solidFill>
                  <a:srgbClr val="0070C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Payment and Practice Help and Medicare Quality Reporting Assistance</a:t>
            </a:r>
            <a:r>
              <a:rPr lang="en-US" sz="1800" dirty="0">
                <a:latin typeface="Calibri" panose="020F0502020204030204" pitchFamily="34" charset="0"/>
                <a:cs typeface="Calibri" panose="020F0502020204030204" pitchFamily="34" charset="0"/>
              </a:rPr>
              <a:t> program at </a:t>
            </a:r>
            <a:r>
              <a:rPr lang="en-US" sz="1800" b="0" i="0" dirty="0">
                <a:solidFill>
                  <a:srgbClr val="1E1E1E"/>
                </a:solidFill>
                <a:effectLst/>
                <a:latin typeface="Calibri" panose="020F0502020204030204" pitchFamily="34" charset="0"/>
                <a:cs typeface="Calibri" panose="020F0502020204030204" pitchFamily="34" charset="0"/>
              </a:rPr>
              <a:t>713-524-4267 or </a:t>
            </a:r>
            <a:r>
              <a:rPr lang="en-US" sz="1800" b="0" i="0" u="sng" dirty="0">
                <a:solidFill>
                  <a:srgbClr val="0070C0"/>
                </a:solidFill>
                <a:effectLst/>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paymentadvocacy@hcms.org</a:t>
            </a:r>
            <a:r>
              <a:rPr lang="en-US" sz="1800" b="0" i="0" u="sng" dirty="0">
                <a:solidFill>
                  <a:srgbClr val="0070C0"/>
                </a:solidFill>
                <a:effectLst/>
                <a:latin typeface="Calibri" panose="020F0502020204030204" pitchFamily="34" charset="0"/>
                <a:cs typeface="Calibri" panose="020F0502020204030204" pitchFamily="34" charset="0"/>
              </a:rPr>
              <a:t>.</a:t>
            </a:r>
            <a:endParaRPr lang="en-US" sz="1800" dirty="0">
              <a:solidFill>
                <a:srgbClr val="0070C0"/>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2FC65671-3222-8362-936C-7B322FA0ADE2}"/>
              </a:ext>
            </a:extLst>
          </p:cNvPr>
          <p:cNvPicPr>
            <a:picLocks noChangeAspect="1"/>
          </p:cNvPicPr>
          <p:nvPr/>
        </p:nvPicPr>
        <p:blipFill>
          <a:blip r:embed="rId7"/>
          <a:stretch>
            <a:fillRect/>
          </a:stretch>
        </p:blipFill>
        <p:spPr>
          <a:xfrm>
            <a:off x="2681681" y="3429000"/>
            <a:ext cx="6828638" cy="2625035"/>
          </a:xfrm>
          <a:prstGeom prst="rect">
            <a:avLst/>
          </a:prstGeom>
        </p:spPr>
      </p:pic>
    </p:spTree>
    <p:extLst>
      <p:ext uri="{BB962C8B-B14F-4D97-AF65-F5344CB8AC3E}">
        <p14:creationId xmlns:p14="http://schemas.microsoft.com/office/powerpoint/2010/main" val="1841932105"/>
      </p:ext>
    </p:extLst>
  </p:cSld>
  <p:clrMapOvr>
    <a:masterClrMapping/>
  </p:clrMapOvr>
  <p:transition spd="med">
    <p:fad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2">
      <a:dk1>
        <a:srgbClr val="000000"/>
      </a:dk1>
      <a:lt1>
        <a:srgbClr val="FFFFFF"/>
      </a:lt1>
      <a:dk2>
        <a:srgbClr val="FFFFFF"/>
      </a:dk2>
      <a:lt2>
        <a:srgbClr val="DDE9EC"/>
      </a:lt2>
      <a:accent1>
        <a:srgbClr val="525A7D"/>
      </a:accent1>
      <a:accent2>
        <a:srgbClr val="638BAD"/>
      </a:accent2>
      <a:accent3>
        <a:srgbClr val="8A8A9C"/>
      </a:accent3>
      <a:accent4>
        <a:srgbClr val="FADA7A"/>
      </a:accent4>
      <a:accent5>
        <a:srgbClr val="B88472"/>
      </a:accent5>
      <a:accent6>
        <a:srgbClr val="8E736A"/>
      </a:accent6>
      <a:hlink>
        <a:srgbClr val="B292CA"/>
      </a:hlink>
      <a:folHlink>
        <a:srgbClr val="6B56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Custom 2">
    <a:dk1>
      <a:srgbClr val="000000"/>
    </a:dk1>
    <a:lt1>
      <a:srgbClr val="FFFFFF"/>
    </a:lt1>
    <a:dk2>
      <a:srgbClr val="FFFFFF"/>
    </a:dk2>
    <a:lt2>
      <a:srgbClr val="DDE9EC"/>
    </a:lt2>
    <a:accent1>
      <a:srgbClr val="525A7D"/>
    </a:accent1>
    <a:accent2>
      <a:srgbClr val="638BAD"/>
    </a:accent2>
    <a:accent3>
      <a:srgbClr val="8A8A9C"/>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otalTime>61</TotalTime>
  <Words>607</Words>
  <Application>Microsoft Office PowerPoint</Application>
  <PresentationFormat>Widescreen</PresentationFormat>
  <Paragraphs>51</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Aptos</vt:lpstr>
      <vt:lpstr>Calibri</vt:lpstr>
      <vt:lpstr>Times New Roman</vt:lpstr>
      <vt:lpstr>Tw Cen MT</vt:lpstr>
      <vt:lpstr>Wingdings</vt:lpstr>
      <vt:lpstr>Median</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April Bellard</dc:creator>
  <cp:lastModifiedBy>April Bellard</cp:lastModifiedBy>
  <cp:revision>2</cp:revision>
  <dcterms:created xsi:type="dcterms:W3CDTF">2025-04-02T19:31:46Z</dcterms:created>
  <dcterms:modified xsi:type="dcterms:W3CDTF">2025-04-02T20:33:23Z</dcterms:modified>
</cp:coreProperties>
</file>